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5" r:id="rId4"/>
  </p:sldMasterIdLst>
  <p:notesMasterIdLst>
    <p:notesMasterId r:id="rId13"/>
  </p:notesMasterIdLst>
  <p:sldIdLst>
    <p:sldId id="256" r:id="rId5"/>
    <p:sldId id="269" r:id="rId6"/>
    <p:sldId id="272" r:id="rId7"/>
    <p:sldId id="267" r:id="rId8"/>
    <p:sldId id="266" r:id="rId9"/>
    <p:sldId id="263" r:id="rId10"/>
    <p:sldId id="268" r:id="rId11"/>
    <p:sldId id="27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99FEEB-E3D0-44F3-926D-1CD1BEC15EC4}" v="290" dt="2023-12-27T08:08:01.7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6851" autoAdjust="0"/>
  </p:normalViewPr>
  <p:slideViewPr>
    <p:cSldViewPr snapToGrid="0">
      <p:cViewPr varScale="1">
        <p:scale>
          <a:sx n="87" d="100"/>
          <a:sy n="87" d="100"/>
        </p:scale>
        <p:origin x="14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lby Knight" userId="3d0ac5fc-073d-4edc-ba5b-ed478ad223e2" providerId="ADAL" clId="{B9C7E856-2154-4A77-BCF4-50DA7FA4392D}"/>
    <pc:docChg chg="undo custSel addSld delSld modSld sldOrd">
      <pc:chgData name="Shelby Knight" userId="3d0ac5fc-073d-4edc-ba5b-ed478ad223e2" providerId="ADAL" clId="{B9C7E856-2154-4A77-BCF4-50DA7FA4392D}" dt="2023-07-26T00:27:26.044" v="4283" actId="26606"/>
      <pc:docMkLst>
        <pc:docMk/>
      </pc:docMkLst>
      <pc:sldChg chg="addSp delSp modSp mod setBg setClrOvrMap">
        <pc:chgData name="Shelby Knight" userId="3d0ac5fc-073d-4edc-ba5b-ed478ad223e2" providerId="ADAL" clId="{B9C7E856-2154-4A77-BCF4-50DA7FA4392D}" dt="2023-07-25T21:53:21.663" v="3858" actId="13926"/>
        <pc:sldMkLst>
          <pc:docMk/>
          <pc:sldMk cId="2194233190" sldId="257"/>
        </pc:sldMkLst>
        <pc:spChg chg="mod">
          <ac:chgData name="Shelby Knight" userId="3d0ac5fc-073d-4edc-ba5b-ed478ad223e2" providerId="ADAL" clId="{B9C7E856-2154-4A77-BCF4-50DA7FA4392D}" dt="2023-07-25T21:10:27.833" v="951" actId="20577"/>
          <ac:spMkLst>
            <pc:docMk/>
            <pc:sldMk cId="2194233190" sldId="257"/>
            <ac:spMk id="2" creationId="{A389EA88-8D83-4F3F-A4C1-4B16E2377F9E}"/>
          </ac:spMkLst>
        </pc:spChg>
        <pc:spChg chg="add del mod">
          <ac:chgData name="Shelby Knight" userId="3d0ac5fc-073d-4edc-ba5b-ed478ad223e2" providerId="ADAL" clId="{B9C7E856-2154-4A77-BCF4-50DA7FA4392D}" dt="2023-07-25T21:53:21.663" v="3858" actId="13926"/>
          <ac:spMkLst>
            <pc:docMk/>
            <pc:sldMk cId="2194233190" sldId="257"/>
            <ac:spMk id="3" creationId="{9F541FAF-730D-47FE-9638-C05616C31320}"/>
          </ac:spMkLst>
        </pc:spChg>
        <pc:spChg chg="add del">
          <ac:chgData name="Shelby Knight" userId="3d0ac5fc-073d-4edc-ba5b-ed478ad223e2" providerId="ADAL" clId="{B9C7E856-2154-4A77-BCF4-50DA7FA4392D}" dt="2023-07-25T21:10:24.788" v="950" actId="26606"/>
          <ac:spMkLst>
            <pc:docMk/>
            <pc:sldMk cId="2194233190" sldId="257"/>
            <ac:spMk id="6" creationId="{C3C4A2A4-B9DE-446F-B517-6FC718EA9B97}"/>
          </ac:spMkLst>
        </pc:spChg>
        <pc:spChg chg="add del">
          <ac:chgData name="Shelby Knight" userId="3d0ac5fc-073d-4edc-ba5b-ed478ad223e2" providerId="ADAL" clId="{B9C7E856-2154-4A77-BCF4-50DA7FA4392D}" dt="2023-07-25T21:10:24.788" v="950" actId="26606"/>
          <ac:spMkLst>
            <pc:docMk/>
            <pc:sldMk cId="2194233190" sldId="257"/>
            <ac:spMk id="8" creationId="{CD007C7B-2656-49D8-BFD6-EC5AE385378F}"/>
          </ac:spMkLst>
        </pc:spChg>
        <pc:spChg chg="add del">
          <ac:chgData name="Shelby Knight" userId="3d0ac5fc-073d-4edc-ba5b-ed478ad223e2" providerId="ADAL" clId="{B9C7E856-2154-4A77-BCF4-50DA7FA4392D}" dt="2023-07-25T21:08:32.171" v="739" actId="26606"/>
          <ac:spMkLst>
            <pc:docMk/>
            <pc:sldMk cId="2194233190" sldId="257"/>
            <ac:spMk id="9" creationId="{C3C4A2A4-B9DE-446F-B517-6FC718EA9B97}"/>
          </ac:spMkLst>
        </pc:spChg>
        <pc:spChg chg="add del">
          <ac:chgData name="Shelby Knight" userId="3d0ac5fc-073d-4edc-ba5b-ed478ad223e2" providerId="ADAL" clId="{B9C7E856-2154-4A77-BCF4-50DA7FA4392D}" dt="2023-07-25T21:10:24.788" v="950" actId="26606"/>
          <ac:spMkLst>
            <pc:docMk/>
            <pc:sldMk cId="2194233190" sldId="257"/>
            <ac:spMk id="10" creationId="{23A771F5-9C52-403D-B6C0-3E252B9D6163}"/>
          </ac:spMkLst>
        </pc:spChg>
        <pc:spChg chg="add del">
          <ac:chgData name="Shelby Knight" userId="3d0ac5fc-073d-4edc-ba5b-ed478ad223e2" providerId="ADAL" clId="{B9C7E856-2154-4A77-BCF4-50DA7FA4392D}" dt="2023-07-25T21:08:32.171" v="739" actId="26606"/>
          <ac:spMkLst>
            <pc:docMk/>
            <pc:sldMk cId="2194233190" sldId="257"/>
            <ac:spMk id="11" creationId="{CD007C7B-2656-49D8-BFD6-EC5AE385378F}"/>
          </ac:spMkLst>
        </pc:spChg>
        <pc:spChg chg="add del">
          <ac:chgData name="Shelby Knight" userId="3d0ac5fc-073d-4edc-ba5b-ed478ad223e2" providerId="ADAL" clId="{B9C7E856-2154-4A77-BCF4-50DA7FA4392D}" dt="2023-07-25T21:08:32.171" v="739" actId="26606"/>
          <ac:spMkLst>
            <pc:docMk/>
            <pc:sldMk cId="2194233190" sldId="257"/>
            <ac:spMk id="13" creationId="{23A771F5-9C52-403D-B6C0-3E252B9D6163}"/>
          </ac:spMkLst>
        </pc:spChg>
        <pc:graphicFrameChg chg="add del">
          <ac:chgData name="Shelby Knight" userId="3d0ac5fc-073d-4edc-ba5b-ed478ad223e2" providerId="ADAL" clId="{B9C7E856-2154-4A77-BCF4-50DA7FA4392D}" dt="2023-07-25T21:08:25.241" v="737" actId="26606"/>
          <ac:graphicFrameMkLst>
            <pc:docMk/>
            <pc:sldMk cId="2194233190" sldId="257"/>
            <ac:graphicFrameMk id="5" creationId="{BDE42574-BA48-C5C7-E745-F636BD4DE814}"/>
          </ac:graphicFrameMkLst>
        </pc:graphicFrameChg>
        <pc:graphicFrameChg chg="add del">
          <ac:chgData name="Shelby Knight" userId="3d0ac5fc-073d-4edc-ba5b-ed478ad223e2" providerId="ADAL" clId="{B9C7E856-2154-4A77-BCF4-50DA7FA4392D}" dt="2023-07-25T21:08:32.171" v="739" actId="26606"/>
          <ac:graphicFrameMkLst>
            <pc:docMk/>
            <pc:sldMk cId="2194233190" sldId="257"/>
            <ac:graphicFrameMk id="7" creationId="{E2992AEE-AD23-C531-B275-38C4122451DA}"/>
          </ac:graphicFrameMkLst>
        </pc:graphicFrameChg>
        <pc:graphicFrameChg chg="add del mod">
          <ac:chgData name="Shelby Knight" userId="3d0ac5fc-073d-4edc-ba5b-ed478ad223e2" providerId="ADAL" clId="{B9C7E856-2154-4A77-BCF4-50DA7FA4392D}" dt="2023-07-25T21:10:24.788" v="950" actId="26606"/>
          <ac:graphicFrameMkLst>
            <pc:docMk/>
            <pc:sldMk cId="2194233190" sldId="257"/>
            <ac:graphicFrameMk id="12" creationId="{E8D51B81-36CB-69BF-DB2E-B8DFFD8DAFA4}"/>
          </ac:graphicFrameMkLst>
        </pc:graphicFrameChg>
      </pc:sldChg>
      <pc:sldChg chg="addSp delSp modSp mod modNotesTx">
        <pc:chgData name="Shelby Knight" userId="3d0ac5fc-073d-4edc-ba5b-ed478ad223e2" providerId="ADAL" clId="{B9C7E856-2154-4A77-BCF4-50DA7FA4392D}" dt="2023-07-26T00:21:57.317" v="4275" actId="20577"/>
        <pc:sldMkLst>
          <pc:docMk/>
          <pc:sldMk cId="3939189114" sldId="258"/>
        </pc:sldMkLst>
        <pc:spChg chg="mod">
          <ac:chgData name="Shelby Knight" userId="3d0ac5fc-073d-4edc-ba5b-ed478ad223e2" providerId="ADAL" clId="{B9C7E856-2154-4A77-BCF4-50DA7FA4392D}" dt="2023-07-25T21:52:15.049" v="3845" actId="27636"/>
          <ac:spMkLst>
            <pc:docMk/>
            <pc:sldMk cId="3939189114" sldId="258"/>
            <ac:spMk id="2" creationId="{50DFC7E6-3A77-1FE5-4C18-2EDCE5A1702A}"/>
          </ac:spMkLst>
        </pc:spChg>
        <pc:spChg chg="add del mod">
          <ac:chgData name="Shelby Knight" userId="3d0ac5fc-073d-4edc-ba5b-ed478ad223e2" providerId="ADAL" clId="{B9C7E856-2154-4A77-BCF4-50DA7FA4392D}" dt="2023-07-25T21:40:52.448" v="2810" actId="1076"/>
          <ac:spMkLst>
            <pc:docMk/>
            <pc:sldMk cId="3939189114" sldId="258"/>
            <ac:spMk id="3" creationId="{AF65D00B-E023-AC3B-71E1-937CB8EBE9E8}"/>
          </ac:spMkLst>
        </pc:spChg>
        <pc:spChg chg="mod">
          <ac:chgData name="Shelby Knight" userId="3d0ac5fc-073d-4edc-ba5b-ed478ad223e2" providerId="ADAL" clId="{B9C7E856-2154-4A77-BCF4-50DA7FA4392D}" dt="2023-07-25T21:52:18.852" v="3846" actId="14100"/>
          <ac:spMkLst>
            <pc:docMk/>
            <pc:sldMk cId="3939189114" sldId="258"/>
            <ac:spMk id="4" creationId="{F0EBF019-640B-6A70-B7DA-2F95D015A6A3}"/>
          </ac:spMkLst>
        </pc:spChg>
        <pc:spChg chg="add del mod">
          <ac:chgData name="Shelby Knight" userId="3d0ac5fc-073d-4edc-ba5b-ed478ad223e2" providerId="ADAL" clId="{B9C7E856-2154-4A77-BCF4-50DA7FA4392D}" dt="2023-07-25T21:39:55.304" v="2795" actId="478"/>
          <ac:spMkLst>
            <pc:docMk/>
            <pc:sldMk cId="3939189114" sldId="258"/>
            <ac:spMk id="5" creationId="{F8AA5FA0-D900-3433-9C8C-10A06BE78711}"/>
          </ac:spMkLst>
        </pc:spChg>
        <pc:spChg chg="add del">
          <ac:chgData name="Shelby Knight" userId="3d0ac5fc-073d-4edc-ba5b-ed478ad223e2" providerId="ADAL" clId="{B9C7E856-2154-4A77-BCF4-50DA7FA4392D}" dt="2023-07-25T21:40:05.206" v="2803" actId="478"/>
          <ac:spMkLst>
            <pc:docMk/>
            <pc:sldMk cId="3939189114" sldId="258"/>
            <ac:spMk id="7" creationId="{9DFCDC16-F90B-3821-C2BD-492BC6AB97BA}"/>
          </ac:spMkLst>
        </pc:spChg>
        <pc:picChg chg="add del mod">
          <ac:chgData name="Shelby Knight" userId="3d0ac5fc-073d-4edc-ba5b-ed478ad223e2" providerId="ADAL" clId="{B9C7E856-2154-4A77-BCF4-50DA7FA4392D}" dt="2023-07-25T21:39:59.370" v="2801"/>
          <ac:picMkLst>
            <pc:docMk/>
            <pc:sldMk cId="3939189114" sldId="258"/>
            <ac:picMk id="1026" creationId="{1BB33C41-FDB0-B40A-A34C-1F8F5AA4FD72}"/>
          </ac:picMkLst>
        </pc:picChg>
        <pc:picChg chg="add mod">
          <ac:chgData name="Shelby Knight" userId="3d0ac5fc-073d-4edc-ba5b-ed478ad223e2" providerId="ADAL" clId="{B9C7E856-2154-4A77-BCF4-50DA7FA4392D}" dt="2023-07-25T21:40:34.616" v="2807" actId="1076"/>
          <ac:picMkLst>
            <pc:docMk/>
            <pc:sldMk cId="3939189114" sldId="258"/>
            <ac:picMk id="1028" creationId="{68B36E79-4D4E-F735-B2B0-5ACFDADC0358}"/>
          </ac:picMkLst>
        </pc:picChg>
      </pc:sldChg>
      <pc:sldChg chg="addSp modSp mod">
        <pc:chgData name="Shelby Knight" userId="3d0ac5fc-073d-4edc-ba5b-ed478ad223e2" providerId="ADAL" clId="{B9C7E856-2154-4A77-BCF4-50DA7FA4392D}" dt="2023-07-25T21:30:28.981" v="2562" actId="20577"/>
        <pc:sldMkLst>
          <pc:docMk/>
          <pc:sldMk cId="4171140510" sldId="260"/>
        </pc:sldMkLst>
        <pc:spChg chg="mod">
          <ac:chgData name="Shelby Knight" userId="3d0ac5fc-073d-4edc-ba5b-ed478ad223e2" providerId="ADAL" clId="{B9C7E856-2154-4A77-BCF4-50DA7FA4392D}" dt="2023-07-25T21:30:12.908" v="2534" actId="20577"/>
          <ac:spMkLst>
            <pc:docMk/>
            <pc:sldMk cId="4171140510" sldId="260"/>
            <ac:spMk id="2" creationId="{4F2D3368-8D62-6F99-3DDF-DDFAA3DB04B4}"/>
          </ac:spMkLst>
        </pc:spChg>
        <pc:spChg chg="mod">
          <ac:chgData name="Shelby Knight" userId="3d0ac5fc-073d-4edc-ba5b-ed478ad223e2" providerId="ADAL" clId="{B9C7E856-2154-4A77-BCF4-50DA7FA4392D}" dt="2023-07-25T21:28:53.340" v="2514" actId="14100"/>
          <ac:spMkLst>
            <pc:docMk/>
            <pc:sldMk cId="4171140510" sldId="260"/>
            <ac:spMk id="3" creationId="{DE11C921-03EF-934E-B5DB-81F038E78CD3}"/>
          </ac:spMkLst>
        </pc:spChg>
        <pc:spChg chg="add mod">
          <ac:chgData name="Shelby Knight" userId="3d0ac5fc-073d-4edc-ba5b-ed478ad223e2" providerId="ADAL" clId="{B9C7E856-2154-4A77-BCF4-50DA7FA4392D}" dt="2023-07-25T21:29:01.754" v="2518" actId="1076"/>
          <ac:spMkLst>
            <pc:docMk/>
            <pc:sldMk cId="4171140510" sldId="260"/>
            <ac:spMk id="4" creationId="{C86DB571-50A2-6754-2676-0E08B0126212}"/>
          </ac:spMkLst>
        </pc:spChg>
        <pc:spChg chg="add mod">
          <ac:chgData name="Shelby Knight" userId="3d0ac5fc-073d-4edc-ba5b-ed478ad223e2" providerId="ADAL" clId="{B9C7E856-2154-4A77-BCF4-50DA7FA4392D}" dt="2023-07-25T21:29:46.465" v="2531" actId="27636"/>
          <ac:spMkLst>
            <pc:docMk/>
            <pc:sldMk cId="4171140510" sldId="260"/>
            <ac:spMk id="5" creationId="{955DB228-F8DA-67CB-9BF1-EC596056BA6F}"/>
          </ac:spMkLst>
        </pc:spChg>
        <pc:spChg chg="add mod">
          <ac:chgData name="Shelby Knight" userId="3d0ac5fc-073d-4edc-ba5b-ed478ad223e2" providerId="ADAL" clId="{B9C7E856-2154-4A77-BCF4-50DA7FA4392D}" dt="2023-07-25T21:30:28.981" v="2562" actId="20577"/>
          <ac:spMkLst>
            <pc:docMk/>
            <pc:sldMk cId="4171140510" sldId="260"/>
            <ac:spMk id="6" creationId="{4DFC993E-3F0F-57F0-9333-21F9149E9573}"/>
          </ac:spMkLst>
        </pc:spChg>
      </pc:sldChg>
      <pc:sldChg chg="modSp">
        <pc:chgData name="Shelby Knight" userId="3d0ac5fc-073d-4edc-ba5b-ed478ad223e2" providerId="ADAL" clId="{B9C7E856-2154-4A77-BCF4-50DA7FA4392D}" dt="2023-07-25T21:46:42.610" v="3310" actId="20577"/>
        <pc:sldMkLst>
          <pc:docMk/>
          <pc:sldMk cId="2679344952" sldId="261"/>
        </pc:sldMkLst>
        <pc:graphicFrameChg chg="mod">
          <ac:chgData name="Shelby Knight" userId="3d0ac5fc-073d-4edc-ba5b-ed478ad223e2" providerId="ADAL" clId="{B9C7E856-2154-4A77-BCF4-50DA7FA4392D}" dt="2023-07-25T21:46:42.610" v="3310" actId="20577"/>
          <ac:graphicFrameMkLst>
            <pc:docMk/>
            <pc:sldMk cId="2679344952" sldId="261"/>
            <ac:graphicFrameMk id="36" creationId="{D5D2C22D-8D0C-A0DA-DF99-479D75D10F91}"/>
          </ac:graphicFrameMkLst>
        </pc:graphicFrameChg>
      </pc:sldChg>
      <pc:sldChg chg="modSp del mod">
        <pc:chgData name="Shelby Knight" userId="3d0ac5fc-073d-4edc-ba5b-ed478ad223e2" providerId="ADAL" clId="{B9C7E856-2154-4A77-BCF4-50DA7FA4392D}" dt="2023-07-25T21:45:30.112" v="3231" actId="2696"/>
        <pc:sldMkLst>
          <pc:docMk/>
          <pc:sldMk cId="290154059" sldId="262"/>
        </pc:sldMkLst>
        <pc:spChg chg="mod">
          <ac:chgData name="Shelby Knight" userId="3d0ac5fc-073d-4edc-ba5b-ed478ad223e2" providerId="ADAL" clId="{B9C7E856-2154-4A77-BCF4-50DA7FA4392D}" dt="2023-07-25T21:37:18.077" v="2750" actId="20577"/>
          <ac:spMkLst>
            <pc:docMk/>
            <pc:sldMk cId="290154059" sldId="262"/>
            <ac:spMk id="2" creationId="{A389EA88-8D83-4F3F-A4C1-4B16E2377F9E}"/>
          </ac:spMkLst>
        </pc:spChg>
        <pc:spChg chg="mod">
          <ac:chgData name="Shelby Knight" userId="3d0ac5fc-073d-4edc-ba5b-ed478ad223e2" providerId="ADAL" clId="{B9C7E856-2154-4A77-BCF4-50DA7FA4392D}" dt="2023-07-25T21:38:20.846" v="2784" actId="20577"/>
          <ac:spMkLst>
            <pc:docMk/>
            <pc:sldMk cId="290154059" sldId="262"/>
            <ac:spMk id="3" creationId="{9F541FAF-730D-47FE-9638-C05616C31320}"/>
          </ac:spMkLst>
        </pc:spChg>
      </pc:sldChg>
      <pc:sldChg chg="addSp delSp modSp mod setBg">
        <pc:chgData name="Shelby Knight" userId="3d0ac5fc-073d-4edc-ba5b-ed478ad223e2" providerId="ADAL" clId="{B9C7E856-2154-4A77-BCF4-50DA7FA4392D}" dt="2023-07-26T00:27:26.044" v="4283" actId="26606"/>
        <pc:sldMkLst>
          <pc:docMk/>
          <pc:sldMk cId="3051070098" sldId="263"/>
        </pc:sldMkLst>
        <pc:spChg chg="mod">
          <ac:chgData name="Shelby Knight" userId="3d0ac5fc-073d-4edc-ba5b-ed478ad223e2" providerId="ADAL" clId="{B9C7E856-2154-4A77-BCF4-50DA7FA4392D}" dt="2023-07-26T00:27:26.044" v="4283" actId="26606"/>
          <ac:spMkLst>
            <pc:docMk/>
            <pc:sldMk cId="3051070098" sldId="263"/>
            <ac:spMk id="2" creationId="{B9844A71-77E8-3251-67DB-92D6459548B1}"/>
          </ac:spMkLst>
        </pc:spChg>
        <pc:spChg chg="del mod">
          <ac:chgData name="Shelby Knight" userId="3d0ac5fc-073d-4edc-ba5b-ed478ad223e2" providerId="ADAL" clId="{B9C7E856-2154-4A77-BCF4-50DA7FA4392D}" dt="2023-07-25T21:50:13.650" v="3726" actId="26606"/>
          <ac:spMkLst>
            <pc:docMk/>
            <pc:sldMk cId="3051070098" sldId="263"/>
            <ac:spMk id="3" creationId="{F76D16AB-1E70-C3F5-A2BE-682A530E263E}"/>
          </ac:spMkLst>
        </pc:spChg>
        <pc:spChg chg="add del">
          <ac:chgData name="Shelby Knight" userId="3d0ac5fc-073d-4edc-ba5b-ed478ad223e2" providerId="ADAL" clId="{B9C7E856-2154-4A77-BCF4-50DA7FA4392D}" dt="2023-07-26T00:27:26.044" v="4283" actId="26606"/>
          <ac:spMkLst>
            <pc:docMk/>
            <pc:sldMk cId="3051070098" sldId="263"/>
            <ac:spMk id="9" creationId="{C3C4A2A4-B9DE-446F-B517-6FC718EA9B97}"/>
          </ac:spMkLst>
        </pc:spChg>
        <pc:spChg chg="add del">
          <ac:chgData name="Shelby Knight" userId="3d0ac5fc-073d-4edc-ba5b-ed478ad223e2" providerId="ADAL" clId="{B9C7E856-2154-4A77-BCF4-50DA7FA4392D}" dt="2023-07-26T00:27:26.044" v="4283" actId="26606"/>
          <ac:spMkLst>
            <pc:docMk/>
            <pc:sldMk cId="3051070098" sldId="263"/>
            <ac:spMk id="11" creationId="{CD007C7B-2656-49D8-BFD6-EC5AE385378F}"/>
          </ac:spMkLst>
        </pc:spChg>
        <pc:spChg chg="add del">
          <ac:chgData name="Shelby Knight" userId="3d0ac5fc-073d-4edc-ba5b-ed478ad223e2" providerId="ADAL" clId="{B9C7E856-2154-4A77-BCF4-50DA7FA4392D}" dt="2023-07-26T00:27:26.044" v="4283" actId="26606"/>
          <ac:spMkLst>
            <pc:docMk/>
            <pc:sldMk cId="3051070098" sldId="263"/>
            <ac:spMk id="13" creationId="{23A771F5-9C52-403D-B6C0-3E252B9D6163}"/>
          </ac:spMkLst>
        </pc:spChg>
        <pc:graphicFrameChg chg="add mod modGraphic">
          <ac:chgData name="Shelby Knight" userId="3d0ac5fc-073d-4edc-ba5b-ed478ad223e2" providerId="ADAL" clId="{B9C7E856-2154-4A77-BCF4-50DA7FA4392D}" dt="2023-07-26T00:27:26.044" v="4283" actId="26606"/>
          <ac:graphicFrameMkLst>
            <pc:docMk/>
            <pc:sldMk cId="3051070098" sldId="263"/>
            <ac:graphicFrameMk id="5" creationId="{9ACBD6BD-E81C-B0C7-D4FC-9FB64433E1CD}"/>
          </ac:graphicFrameMkLst>
        </pc:graphicFrameChg>
      </pc:sldChg>
      <pc:sldChg chg="addSp delSp modSp new del mod ord">
        <pc:chgData name="Shelby Knight" userId="3d0ac5fc-073d-4edc-ba5b-ed478ad223e2" providerId="ADAL" clId="{B9C7E856-2154-4A77-BCF4-50DA7FA4392D}" dt="2023-07-25T22:40:17.324" v="3859" actId="47"/>
        <pc:sldMkLst>
          <pc:docMk/>
          <pc:sldMk cId="1107817945" sldId="265"/>
        </pc:sldMkLst>
        <pc:spChg chg="del">
          <ac:chgData name="Shelby Knight" userId="3d0ac5fc-073d-4edc-ba5b-ed478ad223e2" providerId="ADAL" clId="{B9C7E856-2154-4A77-BCF4-50DA7FA4392D}" dt="2023-07-25T20:43:53.936" v="4" actId="478"/>
          <ac:spMkLst>
            <pc:docMk/>
            <pc:sldMk cId="1107817945" sldId="265"/>
            <ac:spMk id="2" creationId="{A08E28ED-A8C6-3912-0440-DF8D3EC9FA03}"/>
          </ac:spMkLst>
        </pc:spChg>
        <pc:spChg chg="del">
          <ac:chgData name="Shelby Knight" userId="3d0ac5fc-073d-4edc-ba5b-ed478ad223e2" providerId="ADAL" clId="{B9C7E856-2154-4A77-BCF4-50DA7FA4392D}" dt="2023-07-25T20:43:49.034" v="1"/>
          <ac:spMkLst>
            <pc:docMk/>
            <pc:sldMk cId="1107817945" sldId="265"/>
            <ac:spMk id="3" creationId="{0438A4A7-96A3-8589-A2AA-2A41FAED987D}"/>
          </ac:spMkLst>
        </pc:spChg>
        <pc:spChg chg="add del mod">
          <ac:chgData name="Shelby Knight" userId="3d0ac5fc-073d-4edc-ba5b-ed478ad223e2" providerId="ADAL" clId="{B9C7E856-2154-4A77-BCF4-50DA7FA4392D}" dt="2023-07-25T20:45:09.617" v="9"/>
          <ac:spMkLst>
            <pc:docMk/>
            <pc:sldMk cId="1107817945" sldId="265"/>
            <ac:spMk id="7" creationId="{38CFF67E-B02B-A5AE-0E3D-09F47E7EBD0C}"/>
          </ac:spMkLst>
        </pc:spChg>
        <pc:picChg chg="add del mod">
          <ac:chgData name="Shelby Knight" userId="3d0ac5fc-073d-4edc-ba5b-ed478ad223e2" providerId="ADAL" clId="{B9C7E856-2154-4A77-BCF4-50DA7FA4392D}" dt="2023-07-25T20:44:16.079" v="8" actId="478"/>
          <ac:picMkLst>
            <pc:docMk/>
            <pc:sldMk cId="1107817945" sldId="265"/>
            <ac:picMk id="5" creationId="{19A82739-BE9F-CEAC-6BE2-DDC8BFA34CE3}"/>
          </ac:picMkLst>
        </pc:picChg>
        <pc:picChg chg="add mod">
          <ac:chgData name="Shelby Knight" userId="3d0ac5fc-073d-4edc-ba5b-ed478ad223e2" providerId="ADAL" clId="{B9C7E856-2154-4A77-BCF4-50DA7FA4392D}" dt="2023-07-25T21:49:20.811" v="3705" actId="1076"/>
          <ac:picMkLst>
            <pc:docMk/>
            <pc:sldMk cId="1107817945" sldId="265"/>
            <ac:picMk id="9" creationId="{CBF94D56-9193-A552-08FF-6310570156BB}"/>
          </ac:picMkLst>
        </pc:picChg>
      </pc:sldChg>
      <pc:sldChg chg="addSp delSp modSp new mod modNotesTx">
        <pc:chgData name="Shelby Knight" userId="3d0ac5fc-073d-4edc-ba5b-ed478ad223e2" providerId="ADAL" clId="{B9C7E856-2154-4A77-BCF4-50DA7FA4392D}" dt="2023-07-26T00:22:00.912" v="4282" actId="20577"/>
        <pc:sldMkLst>
          <pc:docMk/>
          <pc:sldMk cId="1598684051" sldId="266"/>
        </pc:sldMkLst>
        <pc:spChg chg="mod">
          <ac:chgData name="Shelby Knight" userId="3d0ac5fc-073d-4edc-ba5b-ed478ad223e2" providerId="ADAL" clId="{B9C7E856-2154-4A77-BCF4-50DA7FA4392D}" dt="2023-07-25T21:45:45.294" v="3243" actId="20577"/>
          <ac:spMkLst>
            <pc:docMk/>
            <pc:sldMk cId="1598684051" sldId="266"/>
            <ac:spMk id="2" creationId="{EE4FC558-A3E6-4128-35D2-3F813A1EC52B}"/>
          </ac:spMkLst>
        </pc:spChg>
        <pc:spChg chg="mod">
          <ac:chgData name="Shelby Knight" userId="3d0ac5fc-073d-4edc-ba5b-ed478ad223e2" providerId="ADAL" clId="{B9C7E856-2154-4A77-BCF4-50DA7FA4392D}" dt="2023-07-25T22:42:19.537" v="4093" actId="20577"/>
          <ac:spMkLst>
            <pc:docMk/>
            <pc:sldMk cId="1598684051" sldId="266"/>
            <ac:spMk id="3" creationId="{5F7DE6B1-533C-9051-2C4D-F02D2C48E786}"/>
          </ac:spMkLst>
        </pc:spChg>
        <pc:spChg chg="add del mod">
          <ac:chgData name="Shelby Knight" userId="3d0ac5fc-073d-4edc-ba5b-ed478ad223e2" providerId="ADAL" clId="{B9C7E856-2154-4A77-BCF4-50DA7FA4392D}" dt="2023-07-25T21:48:59.639" v="3693"/>
          <ac:spMkLst>
            <pc:docMk/>
            <pc:sldMk cId="1598684051" sldId="266"/>
            <ac:spMk id="4" creationId="{C0F23AB4-5D32-52BC-75A4-B96C2529B2FB}"/>
          </ac:spMkLst>
        </pc:spChg>
        <pc:spChg chg="add del mod">
          <ac:chgData name="Shelby Knight" userId="3d0ac5fc-073d-4edc-ba5b-ed478ad223e2" providerId="ADAL" clId="{B9C7E856-2154-4A77-BCF4-50DA7FA4392D}" dt="2023-07-25T21:48:58.383" v="3691"/>
          <ac:spMkLst>
            <pc:docMk/>
            <pc:sldMk cId="1598684051" sldId="266"/>
            <ac:spMk id="5" creationId="{D02F4CD8-9604-CDA5-670D-95D417B99979}"/>
          </ac:spMkLst>
        </pc:spChg>
      </pc:sldChg>
    </pc:docChg>
  </pc:docChgLst>
  <pc:docChgLst>
    <pc:chgData name="Shelby Knight" userId="3d0ac5fc-073d-4edc-ba5b-ed478ad223e2" providerId="ADAL" clId="{7499FEEB-E3D0-44F3-926D-1CD1BEC15EC4}"/>
    <pc:docChg chg="undo custSel addSld delSld modSld sldOrd">
      <pc:chgData name="Shelby Knight" userId="3d0ac5fc-073d-4edc-ba5b-ed478ad223e2" providerId="ADAL" clId="{7499FEEB-E3D0-44F3-926D-1CD1BEC15EC4}" dt="2023-12-27T16:13:57.325" v="6377" actId="47"/>
      <pc:docMkLst>
        <pc:docMk/>
      </pc:docMkLst>
      <pc:sldChg chg="modSp modNotesTx">
        <pc:chgData name="Shelby Knight" userId="3d0ac5fc-073d-4edc-ba5b-ed478ad223e2" providerId="ADAL" clId="{7499FEEB-E3D0-44F3-926D-1CD1BEC15EC4}" dt="2023-12-27T07:28:21.184" v="3685"/>
        <pc:sldMkLst>
          <pc:docMk/>
          <pc:sldMk cId="3754664940" sldId="256"/>
        </pc:sldMkLst>
        <pc:spChg chg="mod">
          <ac:chgData name="Shelby Knight" userId="3d0ac5fc-073d-4edc-ba5b-ed478ad223e2" providerId="ADAL" clId="{7499FEEB-E3D0-44F3-926D-1CD1BEC15EC4}" dt="2023-12-27T07:28:21.184" v="3685"/>
          <ac:spMkLst>
            <pc:docMk/>
            <pc:sldMk cId="3754664940" sldId="256"/>
            <ac:spMk id="2" creationId="{8DE5CD8D-E704-46A1-BC3E-9A644A9FFD4E}"/>
          </ac:spMkLst>
        </pc:spChg>
        <pc:spChg chg="mod">
          <ac:chgData name="Shelby Knight" userId="3d0ac5fc-073d-4edc-ba5b-ed478ad223e2" providerId="ADAL" clId="{7499FEEB-E3D0-44F3-926D-1CD1BEC15EC4}" dt="2023-12-27T06:17:37.690" v="0" actId="20577"/>
          <ac:spMkLst>
            <pc:docMk/>
            <pc:sldMk cId="3754664940" sldId="256"/>
            <ac:spMk id="3" creationId="{E309A740-48C5-4AE5-879B-F567D3D7ACDC}"/>
          </ac:spMkLst>
        </pc:spChg>
      </pc:sldChg>
      <pc:sldChg chg="addSp delSp modSp add del mod setBg setClrOvrMap modNotesTx">
        <pc:chgData name="Shelby Knight" userId="3d0ac5fc-073d-4edc-ba5b-ed478ad223e2" providerId="ADAL" clId="{7499FEEB-E3D0-44F3-926D-1CD1BEC15EC4}" dt="2023-12-27T07:10:08.146" v="2647" actId="2696"/>
        <pc:sldMkLst>
          <pc:docMk/>
          <pc:sldMk cId="2194233190" sldId="257"/>
        </pc:sldMkLst>
        <pc:spChg chg="mod">
          <ac:chgData name="Shelby Knight" userId="3d0ac5fc-073d-4edc-ba5b-ed478ad223e2" providerId="ADAL" clId="{7499FEEB-E3D0-44F3-926D-1CD1BEC15EC4}" dt="2023-12-27T07:08:48.782" v="2632" actId="26606"/>
          <ac:spMkLst>
            <pc:docMk/>
            <pc:sldMk cId="2194233190" sldId="257"/>
            <ac:spMk id="2" creationId="{A389EA88-8D83-4F3F-A4C1-4B16E2377F9E}"/>
          </ac:spMkLst>
        </pc:spChg>
        <pc:spChg chg="add del mod">
          <ac:chgData name="Shelby Knight" userId="3d0ac5fc-073d-4edc-ba5b-ed478ad223e2" providerId="ADAL" clId="{7499FEEB-E3D0-44F3-926D-1CD1BEC15EC4}" dt="2023-12-27T07:09:38.162" v="2641" actId="27636"/>
          <ac:spMkLst>
            <pc:docMk/>
            <pc:sldMk cId="2194233190" sldId="257"/>
            <ac:spMk id="3" creationId="{9F541FAF-730D-47FE-9638-C05616C31320}"/>
          </ac:spMkLst>
        </pc:spChg>
        <pc:spChg chg="add del">
          <ac:chgData name="Shelby Knight" userId="3d0ac5fc-073d-4edc-ba5b-ed478ad223e2" providerId="ADAL" clId="{7499FEEB-E3D0-44F3-926D-1CD1BEC15EC4}" dt="2023-12-27T07:08:42.048" v="2624" actId="26606"/>
          <ac:spMkLst>
            <pc:docMk/>
            <pc:sldMk cId="2194233190" sldId="257"/>
            <ac:spMk id="16" creationId="{E0CB0DF6-DC4A-4EC9-AEA8-82886538C770}"/>
          </ac:spMkLst>
        </pc:spChg>
        <pc:spChg chg="add del">
          <ac:chgData name="Shelby Knight" userId="3d0ac5fc-073d-4edc-ba5b-ed478ad223e2" providerId="ADAL" clId="{7499FEEB-E3D0-44F3-926D-1CD1BEC15EC4}" dt="2023-12-27T07:08:42.048" v="2624" actId="26606"/>
          <ac:spMkLst>
            <pc:docMk/>
            <pc:sldMk cId="2194233190" sldId="257"/>
            <ac:spMk id="17" creationId="{C7C7F224-A6D9-44B0-B3F1-626CC8E90937}"/>
          </ac:spMkLst>
        </pc:spChg>
        <pc:spChg chg="add del">
          <ac:chgData name="Shelby Knight" userId="3d0ac5fc-073d-4edc-ba5b-ed478ad223e2" providerId="ADAL" clId="{7499FEEB-E3D0-44F3-926D-1CD1BEC15EC4}" dt="2023-12-27T07:08:42.048" v="2624" actId="26606"/>
          <ac:spMkLst>
            <pc:docMk/>
            <pc:sldMk cId="2194233190" sldId="257"/>
            <ac:spMk id="18" creationId="{9F541FAF-730D-47FE-9638-C05616C31320}"/>
          </ac:spMkLst>
        </pc:spChg>
        <pc:spChg chg="add del">
          <ac:chgData name="Shelby Knight" userId="3d0ac5fc-073d-4edc-ba5b-ed478ad223e2" providerId="ADAL" clId="{7499FEEB-E3D0-44F3-926D-1CD1BEC15EC4}" dt="2023-12-27T07:08:42.048" v="2624" actId="26606"/>
          <ac:spMkLst>
            <pc:docMk/>
            <pc:sldMk cId="2194233190" sldId="257"/>
            <ac:spMk id="19" creationId="{AF1586C9-AA8C-467B-9953-858982D3D939}"/>
          </ac:spMkLst>
        </pc:spChg>
        <pc:spChg chg="add del">
          <ac:chgData name="Shelby Knight" userId="3d0ac5fc-073d-4edc-ba5b-ed478ad223e2" providerId="ADAL" clId="{7499FEEB-E3D0-44F3-926D-1CD1BEC15EC4}" dt="2023-12-27T07:08:43.519" v="2626" actId="26606"/>
          <ac:spMkLst>
            <pc:docMk/>
            <pc:sldMk cId="2194233190" sldId="257"/>
            <ac:spMk id="22" creationId="{9F541FAF-730D-47FE-9638-C05616C31320}"/>
          </ac:spMkLst>
        </pc:spChg>
        <pc:spChg chg="add del">
          <ac:chgData name="Shelby Knight" userId="3d0ac5fc-073d-4edc-ba5b-ed478ad223e2" providerId="ADAL" clId="{7499FEEB-E3D0-44F3-926D-1CD1BEC15EC4}" dt="2023-12-27T07:08:44.893" v="2628" actId="26606"/>
          <ac:spMkLst>
            <pc:docMk/>
            <pc:sldMk cId="2194233190" sldId="257"/>
            <ac:spMk id="25" creationId="{8745FFBC-2EFD-4B7F-9C23-408D2009AA0B}"/>
          </ac:spMkLst>
        </pc:spChg>
        <pc:spChg chg="add del">
          <ac:chgData name="Shelby Knight" userId="3d0ac5fc-073d-4edc-ba5b-ed478ad223e2" providerId="ADAL" clId="{7499FEEB-E3D0-44F3-926D-1CD1BEC15EC4}" dt="2023-12-27T07:08:44.893" v="2628" actId="26606"/>
          <ac:spMkLst>
            <pc:docMk/>
            <pc:sldMk cId="2194233190" sldId="257"/>
            <ac:spMk id="26" creationId="{9F541FAF-730D-47FE-9638-C05616C31320}"/>
          </ac:spMkLst>
        </pc:spChg>
        <pc:spChg chg="add del">
          <ac:chgData name="Shelby Knight" userId="3d0ac5fc-073d-4edc-ba5b-ed478ad223e2" providerId="ADAL" clId="{7499FEEB-E3D0-44F3-926D-1CD1BEC15EC4}" dt="2023-12-27T07:08:44.893" v="2628" actId="26606"/>
          <ac:spMkLst>
            <pc:docMk/>
            <pc:sldMk cId="2194233190" sldId="257"/>
            <ac:spMk id="27" creationId="{FACF8B35-527B-417F-8673-90F569E74B6B}"/>
          </ac:spMkLst>
        </pc:spChg>
        <pc:spChg chg="add del">
          <ac:chgData name="Shelby Knight" userId="3d0ac5fc-073d-4edc-ba5b-ed478ad223e2" providerId="ADAL" clId="{7499FEEB-E3D0-44F3-926D-1CD1BEC15EC4}" dt="2023-12-27T07:08:45.804" v="2630" actId="26606"/>
          <ac:spMkLst>
            <pc:docMk/>
            <pc:sldMk cId="2194233190" sldId="257"/>
            <ac:spMk id="31" creationId="{3DE45E5E-03DA-477A-90AE-A75FAF6926CD}"/>
          </ac:spMkLst>
        </pc:spChg>
        <pc:spChg chg="add del">
          <ac:chgData name="Shelby Knight" userId="3d0ac5fc-073d-4edc-ba5b-ed478ad223e2" providerId="ADAL" clId="{7499FEEB-E3D0-44F3-926D-1CD1BEC15EC4}" dt="2023-12-27T07:08:45.804" v="2630" actId="26606"/>
          <ac:spMkLst>
            <pc:docMk/>
            <pc:sldMk cId="2194233190" sldId="257"/>
            <ac:spMk id="32" creationId="{E56881A3-D9A6-480F-ABFF-0E49CD5DD23B}"/>
          </ac:spMkLst>
        </pc:spChg>
        <pc:spChg chg="add del">
          <ac:chgData name="Shelby Knight" userId="3d0ac5fc-073d-4edc-ba5b-ed478ad223e2" providerId="ADAL" clId="{7499FEEB-E3D0-44F3-926D-1CD1BEC15EC4}" dt="2023-12-27T07:08:45.804" v="2630" actId="26606"/>
          <ac:spMkLst>
            <pc:docMk/>
            <pc:sldMk cId="2194233190" sldId="257"/>
            <ac:spMk id="33" creationId="{9F541FAF-730D-47FE-9638-C05616C31320}"/>
          </ac:spMkLst>
        </pc:spChg>
        <pc:spChg chg="add del">
          <ac:chgData name="Shelby Knight" userId="3d0ac5fc-073d-4edc-ba5b-ed478ad223e2" providerId="ADAL" clId="{7499FEEB-E3D0-44F3-926D-1CD1BEC15EC4}" dt="2023-12-27T07:08:48.782" v="2632" actId="26606"/>
          <ac:spMkLst>
            <pc:docMk/>
            <pc:sldMk cId="2194233190" sldId="257"/>
            <ac:spMk id="35" creationId="{8745FFBC-2EFD-4B7F-9C23-408D2009AA0B}"/>
          </ac:spMkLst>
        </pc:spChg>
        <pc:spChg chg="add del">
          <ac:chgData name="Shelby Knight" userId="3d0ac5fc-073d-4edc-ba5b-ed478ad223e2" providerId="ADAL" clId="{7499FEEB-E3D0-44F3-926D-1CD1BEC15EC4}" dt="2023-12-27T07:08:48.782" v="2632" actId="26606"/>
          <ac:spMkLst>
            <pc:docMk/>
            <pc:sldMk cId="2194233190" sldId="257"/>
            <ac:spMk id="36" creationId="{9F541FAF-730D-47FE-9638-C05616C31320}"/>
          </ac:spMkLst>
        </pc:spChg>
        <pc:spChg chg="add del">
          <ac:chgData name="Shelby Knight" userId="3d0ac5fc-073d-4edc-ba5b-ed478ad223e2" providerId="ADAL" clId="{7499FEEB-E3D0-44F3-926D-1CD1BEC15EC4}" dt="2023-12-27T07:08:48.782" v="2632" actId="26606"/>
          <ac:spMkLst>
            <pc:docMk/>
            <pc:sldMk cId="2194233190" sldId="257"/>
            <ac:spMk id="37" creationId="{FACF8B35-527B-417F-8673-90F569E74B6B}"/>
          </ac:spMkLst>
        </pc:spChg>
        <pc:graphicFrameChg chg="add del">
          <ac:chgData name="Shelby Knight" userId="3d0ac5fc-073d-4edc-ba5b-ed478ad223e2" providerId="ADAL" clId="{7499FEEB-E3D0-44F3-926D-1CD1BEC15EC4}" dt="2023-12-27T07:08:40.200" v="2622" actId="26606"/>
          <ac:graphicFrameMkLst>
            <pc:docMk/>
            <pc:sldMk cId="2194233190" sldId="257"/>
            <ac:graphicFrameMk id="14" creationId="{D0052803-C7D3-7EA0-CC2F-2ECF252308FB}"/>
          </ac:graphicFrameMkLst>
        </pc:graphicFrameChg>
        <pc:graphicFrameChg chg="add del mod">
          <ac:chgData name="Shelby Knight" userId="3d0ac5fc-073d-4edc-ba5b-ed478ad223e2" providerId="ADAL" clId="{7499FEEB-E3D0-44F3-926D-1CD1BEC15EC4}" dt="2023-12-27T07:09:09.752" v="2635" actId="26606"/>
          <ac:graphicFrameMkLst>
            <pc:docMk/>
            <pc:sldMk cId="2194233190" sldId="257"/>
            <ac:graphicFrameMk id="40" creationId="{09F3F2B0-BBBE-6461-FD76-B9DC360B966E}"/>
          </ac:graphicFrameMkLst>
        </pc:graphicFrameChg>
        <pc:picChg chg="add del">
          <ac:chgData name="Shelby Knight" userId="3d0ac5fc-073d-4edc-ba5b-ed478ad223e2" providerId="ADAL" clId="{7499FEEB-E3D0-44F3-926D-1CD1BEC15EC4}" dt="2023-12-27T07:08:42.048" v="2624" actId="26606"/>
          <ac:picMkLst>
            <pc:docMk/>
            <pc:sldMk cId="2194233190" sldId="257"/>
            <ac:picMk id="20" creationId="{05583FA9-1A37-53B8-6969-4481592B3FE9}"/>
          </ac:picMkLst>
        </pc:picChg>
        <pc:picChg chg="add del">
          <ac:chgData name="Shelby Knight" userId="3d0ac5fc-073d-4edc-ba5b-ed478ad223e2" providerId="ADAL" clId="{7499FEEB-E3D0-44F3-926D-1CD1BEC15EC4}" dt="2023-12-27T07:08:43.519" v="2626" actId="26606"/>
          <ac:picMkLst>
            <pc:docMk/>
            <pc:sldMk cId="2194233190" sldId="257"/>
            <ac:picMk id="23" creationId="{BCA4EC4C-DA49-9DE7-CBC1-0188912BC299}"/>
          </ac:picMkLst>
        </pc:picChg>
        <pc:picChg chg="add del">
          <ac:chgData name="Shelby Knight" userId="3d0ac5fc-073d-4edc-ba5b-ed478ad223e2" providerId="ADAL" clId="{7499FEEB-E3D0-44F3-926D-1CD1BEC15EC4}" dt="2023-12-27T07:08:44.893" v="2628" actId="26606"/>
          <ac:picMkLst>
            <pc:docMk/>
            <pc:sldMk cId="2194233190" sldId="257"/>
            <ac:picMk id="28" creationId="{B3CD57D2-FE7D-6416-458A-4CBD2AA74530}"/>
          </ac:picMkLst>
        </pc:picChg>
        <pc:picChg chg="add del">
          <ac:chgData name="Shelby Knight" userId="3d0ac5fc-073d-4edc-ba5b-ed478ad223e2" providerId="ADAL" clId="{7499FEEB-E3D0-44F3-926D-1CD1BEC15EC4}" dt="2023-12-27T07:08:45.804" v="2630" actId="26606"/>
          <ac:picMkLst>
            <pc:docMk/>
            <pc:sldMk cId="2194233190" sldId="257"/>
            <ac:picMk id="30" creationId="{9C72088E-218D-6508-799F-8C37BBC2C8FE}"/>
          </ac:picMkLst>
        </pc:picChg>
        <pc:picChg chg="add del">
          <ac:chgData name="Shelby Knight" userId="3d0ac5fc-073d-4edc-ba5b-ed478ad223e2" providerId="ADAL" clId="{7499FEEB-E3D0-44F3-926D-1CD1BEC15EC4}" dt="2023-12-27T07:08:48.782" v="2632" actId="26606"/>
          <ac:picMkLst>
            <pc:docMk/>
            <pc:sldMk cId="2194233190" sldId="257"/>
            <ac:picMk id="38" creationId="{B3CD57D2-FE7D-6416-458A-4CBD2AA74530}"/>
          </ac:picMkLst>
        </pc:picChg>
      </pc:sldChg>
      <pc:sldChg chg="del">
        <pc:chgData name="Shelby Knight" userId="3d0ac5fc-073d-4edc-ba5b-ed478ad223e2" providerId="ADAL" clId="{7499FEEB-E3D0-44F3-926D-1CD1BEC15EC4}" dt="2023-12-27T06:18:23.897" v="52" actId="47"/>
        <pc:sldMkLst>
          <pc:docMk/>
          <pc:sldMk cId="3939189114" sldId="258"/>
        </pc:sldMkLst>
      </pc:sldChg>
      <pc:sldChg chg="del">
        <pc:chgData name="Shelby Knight" userId="3d0ac5fc-073d-4edc-ba5b-ed478ad223e2" providerId="ADAL" clId="{7499FEEB-E3D0-44F3-926D-1CD1BEC15EC4}" dt="2023-12-27T06:18:16.871" v="51" actId="47"/>
        <pc:sldMkLst>
          <pc:docMk/>
          <pc:sldMk cId="4171140510" sldId="260"/>
        </pc:sldMkLst>
      </pc:sldChg>
      <pc:sldChg chg="delSp modSp del mod ord delDesignElem">
        <pc:chgData name="Shelby Knight" userId="3d0ac5fc-073d-4edc-ba5b-ed478ad223e2" providerId="ADAL" clId="{7499FEEB-E3D0-44F3-926D-1CD1BEC15EC4}" dt="2023-12-27T07:27:23.614" v="3681" actId="2696"/>
        <pc:sldMkLst>
          <pc:docMk/>
          <pc:sldMk cId="2679344952" sldId="261"/>
        </pc:sldMkLst>
        <pc:spChg chg="mod">
          <ac:chgData name="Shelby Knight" userId="3d0ac5fc-073d-4edc-ba5b-ed478ad223e2" providerId="ADAL" clId="{7499FEEB-E3D0-44F3-926D-1CD1BEC15EC4}" dt="2023-12-27T07:21:11.233" v="3441"/>
          <ac:spMkLst>
            <pc:docMk/>
            <pc:sldMk cId="2679344952" sldId="261"/>
            <ac:spMk id="2" creationId="{7D8F7659-35D8-727E-C4A3-23B4219AEA15}"/>
          </ac:spMkLst>
        </pc:spChg>
        <pc:spChg chg="del">
          <ac:chgData name="Shelby Knight" userId="3d0ac5fc-073d-4edc-ba5b-ed478ad223e2" providerId="ADAL" clId="{7499FEEB-E3D0-44F3-926D-1CD1BEC15EC4}" dt="2023-12-27T07:20:18.742" v="3437"/>
          <ac:spMkLst>
            <pc:docMk/>
            <pc:sldMk cId="2679344952" sldId="261"/>
            <ac:spMk id="49" creationId="{4AC82D0C-DAA8-4DBB-BF8D-8E5AA13CA871}"/>
          </ac:spMkLst>
        </pc:spChg>
        <pc:spChg chg="del">
          <ac:chgData name="Shelby Knight" userId="3d0ac5fc-073d-4edc-ba5b-ed478ad223e2" providerId="ADAL" clId="{7499FEEB-E3D0-44F3-926D-1CD1BEC15EC4}" dt="2023-12-27T07:20:18.742" v="3437"/>
          <ac:spMkLst>
            <pc:docMk/>
            <pc:sldMk cId="2679344952" sldId="261"/>
            <ac:spMk id="51" creationId="{5E275670-707C-458E-8C8B-BE99D467078D}"/>
          </ac:spMkLst>
        </pc:spChg>
        <pc:graphicFrameChg chg="mod">
          <ac:chgData name="Shelby Knight" userId="3d0ac5fc-073d-4edc-ba5b-ed478ad223e2" providerId="ADAL" clId="{7499FEEB-E3D0-44F3-926D-1CD1BEC15EC4}" dt="2023-12-27T07:22:34.014" v="3449"/>
          <ac:graphicFrameMkLst>
            <pc:docMk/>
            <pc:sldMk cId="2679344952" sldId="261"/>
            <ac:graphicFrameMk id="36" creationId="{D5D2C22D-8D0C-A0DA-DF99-479D75D10F91}"/>
          </ac:graphicFrameMkLst>
        </pc:graphicFrameChg>
        <pc:cxnChg chg="del">
          <ac:chgData name="Shelby Knight" userId="3d0ac5fc-073d-4edc-ba5b-ed478ad223e2" providerId="ADAL" clId="{7499FEEB-E3D0-44F3-926D-1CD1BEC15EC4}" dt="2023-12-27T07:20:18.742" v="3437"/>
          <ac:cxnSpMkLst>
            <pc:docMk/>
            <pc:sldMk cId="2679344952" sldId="261"/>
            <ac:cxnSpMk id="47" creationId="{D33C3D4D-5A26-46C2-A743-AF44F4B2ED9F}"/>
          </ac:cxnSpMkLst>
        </pc:cxnChg>
      </pc:sldChg>
      <pc:sldChg chg="addSp delSp modSp mod setBg modNotesTx">
        <pc:chgData name="Shelby Knight" userId="3d0ac5fc-073d-4edc-ba5b-ed478ad223e2" providerId="ADAL" clId="{7499FEEB-E3D0-44F3-926D-1CD1BEC15EC4}" dt="2023-12-27T08:08:11.691" v="6259" actId="20577"/>
        <pc:sldMkLst>
          <pc:docMk/>
          <pc:sldMk cId="3051070098" sldId="263"/>
        </pc:sldMkLst>
        <pc:spChg chg="mod">
          <ac:chgData name="Shelby Knight" userId="3d0ac5fc-073d-4edc-ba5b-ed478ad223e2" providerId="ADAL" clId="{7499FEEB-E3D0-44F3-926D-1CD1BEC15EC4}" dt="2023-12-27T08:06:45.367" v="5988"/>
          <ac:spMkLst>
            <pc:docMk/>
            <pc:sldMk cId="3051070098" sldId="263"/>
            <ac:spMk id="2" creationId="{B9844A71-77E8-3251-67DB-92D6459548B1}"/>
          </ac:spMkLst>
        </pc:spChg>
        <pc:spChg chg="add del mod">
          <ac:chgData name="Shelby Knight" userId="3d0ac5fc-073d-4edc-ba5b-ed478ad223e2" providerId="ADAL" clId="{7499FEEB-E3D0-44F3-926D-1CD1BEC15EC4}" dt="2023-12-27T07:50:18.252" v="5311" actId="26606"/>
          <ac:spMkLst>
            <pc:docMk/>
            <pc:sldMk cId="3051070098" sldId="263"/>
            <ac:spMk id="4" creationId="{9375CCDB-18DF-892D-8DDF-56E1BD7C87B4}"/>
          </ac:spMkLst>
        </pc:spChg>
        <pc:spChg chg="add del">
          <ac:chgData name="Shelby Knight" userId="3d0ac5fc-073d-4edc-ba5b-ed478ad223e2" providerId="ADAL" clId="{7499FEEB-E3D0-44F3-926D-1CD1BEC15EC4}" dt="2023-12-27T07:50:04.554" v="5300" actId="26606"/>
          <ac:spMkLst>
            <pc:docMk/>
            <pc:sldMk cId="3051070098" sldId="263"/>
            <ac:spMk id="6" creationId="{52ABB703-2B0E-4C3B-B4A2-F3973548E561}"/>
          </ac:spMkLst>
        </pc:spChg>
        <pc:spChg chg="add del">
          <ac:chgData name="Shelby Knight" userId="3d0ac5fc-073d-4edc-ba5b-ed478ad223e2" providerId="ADAL" clId="{7499FEEB-E3D0-44F3-926D-1CD1BEC15EC4}" dt="2023-12-27T07:50:12.342" v="5304" actId="26606"/>
          <ac:spMkLst>
            <pc:docMk/>
            <pc:sldMk cId="3051070098" sldId="263"/>
            <ac:spMk id="10" creationId="{311973C2-EB8B-452A-A698-4A252FD3AE28}"/>
          </ac:spMkLst>
        </pc:spChg>
        <pc:spChg chg="add del">
          <ac:chgData name="Shelby Knight" userId="3d0ac5fc-073d-4edc-ba5b-ed478ad223e2" providerId="ADAL" clId="{7499FEEB-E3D0-44F3-926D-1CD1BEC15EC4}" dt="2023-12-27T07:50:12.342" v="5304" actId="26606"/>
          <ac:spMkLst>
            <pc:docMk/>
            <pc:sldMk cId="3051070098" sldId="263"/>
            <ac:spMk id="12" creationId="{10162E77-11AD-44A7-84EC-40C59EEFBD2E}"/>
          </ac:spMkLst>
        </pc:spChg>
        <pc:spChg chg="add del">
          <ac:chgData name="Shelby Knight" userId="3d0ac5fc-073d-4edc-ba5b-ed478ad223e2" providerId="ADAL" clId="{7499FEEB-E3D0-44F3-926D-1CD1BEC15EC4}" dt="2023-12-27T07:50:04.554" v="5300" actId="26606"/>
          <ac:spMkLst>
            <pc:docMk/>
            <pc:sldMk cId="3051070098" sldId="263"/>
            <ac:spMk id="15" creationId="{E95DA498-D9A2-4DA9-B9DA-B3776E08CF7E}"/>
          </ac:spMkLst>
        </pc:spChg>
        <pc:spChg chg="add del">
          <ac:chgData name="Shelby Knight" userId="3d0ac5fc-073d-4edc-ba5b-ed478ad223e2" providerId="ADAL" clId="{7499FEEB-E3D0-44F3-926D-1CD1BEC15EC4}" dt="2023-12-27T07:50:04.554" v="5300" actId="26606"/>
          <ac:spMkLst>
            <pc:docMk/>
            <pc:sldMk cId="3051070098" sldId="263"/>
            <ac:spMk id="17" creationId="{82A73093-4B9D-420D-B17E-52293703A1D4}"/>
          </ac:spMkLst>
        </pc:spChg>
        <pc:spChg chg="add del mod">
          <ac:chgData name="Shelby Knight" userId="3d0ac5fc-073d-4edc-ba5b-ed478ad223e2" providerId="ADAL" clId="{7499FEEB-E3D0-44F3-926D-1CD1BEC15EC4}" dt="2023-12-27T07:52:10.441" v="5323" actId="26606"/>
          <ac:spMkLst>
            <pc:docMk/>
            <pc:sldMk cId="3051070098" sldId="263"/>
            <ac:spMk id="29" creationId="{9375CCDB-18DF-892D-8DDF-56E1BD7C87B4}"/>
          </ac:spMkLst>
        </pc:spChg>
        <pc:spChg chg="add del">
          <ac:chgData name="Shelby Knight" userId="3d0ac5fc-073d-4edc-ba5b-ed478ad223e2" providerId="ADAL" clId="{7499FEEB-E3D0-44F3-926D-1CD1BEC15EC4}" dt="2023-12-27T07:51:47.629" v="5314" actId="26606"/>
          <ac:spMkLst>
            <pc:docMk/>
            <pc:sldMk cId="3051070098" sldId="263"/>
            <ac:spMk id="35" creationId="{311973C2-EB8B-452A-A698-4A252FD3AE28}"/>
          </ac:spMkLst>
        </pc:spChg>
        <pc:spChg chg="add del">
          <ac:chgData name="Shelby Knight" userId="3d0ac5fc-073d-4edc-ba5b-ed478ad223e2" providerId="ADAL" clId="{7499FEEB-E3D0-44F3-926D-1CD1BEC15EC4}" dt="2023-12-27T07:51:47.629" v="5314" actId="26606"/>
          <ac:spMkLst>
            <pc:docMk/>
            <pc:sldMk cId="3051070098" sldId="263"/>
            <ac:spMk id="37" creationId="{10162E77-11AD-44A7-84EC-40C59EEFBD2E}"/>
          </ac:spMkLst>
        </pc:spChg>
        <pc:spChg chg="add del">
          <ac:chgData name="Shelby Knight" userId="3d0ac5fc-073d-4edc-ba5b-ed478ad223e2" providerId="ADAL" clId="{7499FEEB-E3D0-44F3-926D-1CD1BEC15EC4}" dt="2023-12-27T07:51:49.680" v="5316" actId="26606"/>
          <ac:spMkLst>
            <pc:docMk/>
            <pc:sldMk cId="3051070098" sldId="263"/>
            <ac:spMk id="41" creationId="{990D0034-F768-41E7-85D4-F38C4DE85770}"/>
          </ac:spMkLst>
        </pc:spChg>
        <pc:spChg chg="add del">
          <ac:chgData name="Shelby Knight" userId="3d0ac5fc-073d-4edc-ba5b-ed478ad223e2" providerId="ADAL" clId="{7499FEEB-E3D0-44F3-926D-1CD1BEC15EC4}" dt="2023-12-27T07:51:54.664" v="5318" actId="26606"/>
          <ac:spMkLst>
            <pc:docMk/>
            <pc:sldMk cId="3051070098" sldId="263"/>
            <ac:spMk id="45" creationId="{FB5993E2-C02B-4335-ABA5-D8EC465551E3}"/>
          </ac:spMkLst>
        </pc:spChg>
        <pc:spChg chg="add del">
          <ac:chgData name="Shelby Knight" userId="3d0ac5fc-073d-4edc-ba5b-ed478ad223e2" providerId="ADAL" clId="{7499FEEB-E3D0-44F3-926D-1CD1BEC15EC4}" dt="2023-12-27T07:51:54.664" v="5318" actId="26606"/>
          <ac:spMkLst>
            <pc:docMk/>
            <pc:sldMk cId="3051070098" sldId="263"/>
            <ac:spMk id="46" creationId="{C0B801A2-5622-4BE8-9AD2-C337A2CD0022}"/>
          </ac:spMkLst>
        </pc:spChg>
        <pc:spChg chg="add del">
          <ac:chgData name="Shelby Knight" userId="3d0ac5fc-073d-4edc-ba5b-ed478ad223e2" providerId="ADAL" clId="{7499FEEB-E3D0-44F3-926D-1CD1BEC15EC4}" dt="2023-12-27T07:51:54.664" v="5318" actId="26606"/>
          <ac:spMkLst>
            <pc:docMk/>
            <pc:sldMk cId="3051070098" sldId="263"/>
            <ac:spMk id="47" creationId="{B7AF614F-5BC3-4086-99F5-B87C5847A071}"/>
          </ac:spMkLst>
        </pc:spChg>
        <pc:spChg chg="add del">
          <ac:chgData name="Shelby Knight" userId="3d0ac5fc-073d-4edc-ba5b-ed478ad223e2" providerId="ADAL" clId="{7499FEEB-E3D0-44F3-926D-1CD1BEC15EC4}" dt="2023-12-27T07:51:57.936" v="5320" actId="26606"/>
          <ac:spMkLst>
            <pc:docMk/>
            <pc:sldMk cId="3051070098" sldId="263"/>
            <ac:spMk id="50" creationId="{FB5993E2-C02B-4335-ABA5-D8EC465551E3}"/>
          </ac:spMkLst>
        </pc:spChg>
        <pc:spChg chg="add del">
          <ac:chgData name="Shelby Knight" userId="3d0ac5fc-073d-4edc-ba5b-ed478ad223e2" providerId="ADAL" clId="{7499FEEB-E3D0-44F3-926D-1CD1BEC15EC4}" dt="2023-12-27T07:51:57.936" v="5320" actId="26606"/>
          <ac:spMkLst>
            <pc:docMk/>
            <pc:sldMk cId="3051070098" sldId="263"/>
            <ac:spMk id="51" creationId="{C0B801A2-5622-4BE8-9AD2-C337A2CD0022}"/>
          </ac:spMkLst>
        </pc:spChg>
        <pc:spChg chg="add del">
          <ac:chgData name="Shelby Knight" userId="3d0ac5fc-073d-4edc-ba5b-ed478ad223e2" providerId="ADAL" clId="{7499FEEB-E3D0-44F3-926D-1CD1BEC15EC4}" dt="2023-12-27T07:51:57.936" v="5320" actId="26606"/>
          <ac:spMkLst>
            <pc:docMk/>
            <pc:sldMk cId="3051070098" sldId="263"/>
            <ac:spMk id="52" creationId="{B7AF614F-5BC3-4086-99F5-B87C5847A071}"/>
          </ac:spMkLst>
        </pc:spChg>
        <pc:spChg chg="add del">
          <ac:chgData name="Shelby Knight" userId="3d0ac5fc-073d-4edc-ba5b-ed478ad223e2" providerId="ADAL" clId="{7499FEEB-E3D0-44F3-926D-1CD1BEC15EC4}" dt="2023-12-27T07:54:07.121" v="5334" actId="26606"/>
          <ac:spMkLst>
            <pc:docMk/>
            <pc:sldMk cId="3051070098" sldId="263"/>
            <ac:spMk id="57" creationId="{311973C2-EB8B-452A-A698-4A252FD3AE28}"/>
          </ac:spMkLst>
        </pc:spChg>
        <pc:spChg chg="add del">
          <ac:chgData name="Shelby Knight" userId="3d0ac5fc-073d-4edc-ba5b-ed478ad223e2" providerId="ADAL" clId="{7499FEEB-E3D0-44F3-926D-1CD1BEC15EC4}" dt="2023-12-27T07:54:07.121" v="5334" actId="26606"/>
          <ac:spMkLst>
            <pc:docMk/>
            <pc:sldMk cId="3051070098" sldId="263"/>
            <ac:spMk id="58" creationId="{10162E77-11AD-44A7-84EC-40C59EEFBD2E}"/>
          </ac:spMkLst>
        </pc:spChg>
        <pc:spChg chg="add del">
          <ac:chgData name="Shelby Knight" userId="3d0ac5fc-073d-4edc-ba5b-ed478ad223e2" providerId="ADAL" clId="{7499FEEB-E3D0-44F3-926D-1CD1BEC15EC4}" dt="2023-12-27T07:54:07.121" v="5334" actId="26606"/>
          <ac:spMkLst>
            <pc:docMk/>
            <pc:sldMk cId="3051070098" sldId="263"/>
            <ac:spMk id="61" creationId="{9375CCDB-18DF-892D-8DDF-56E1BD7C87B4}"/>
          </ac:spMkLst>
        </pc:spChg>
        <pc:spChg chg="add del">
          <ac:chgData name="Shelby Knight" userId="3d0ac5fc-073d-4edc-ba5b-ed478ad223e2" providerId="ADAL" clId="{7499FEEB-E3D0-44F3-926D-1CD1BEC15EC4}" dt="2023-12-27T07:54:07.115" v="5333" actId="26606"/>
          <ac:spMkLst>
            <pc:docMk/>
            <pc:sldMk cId="3051070098" sldId="263"/>
            <ac:spMk id="66" creationId="{CECF0FC6-D57B-48B6-9036-F4FFD91A4B34}"/>
          </ac:spMkLst>
        </pc:spChg>
        <pc:spChg chg="add del">
          <ac:chgData name="Shelby Knight" userId="3d0ac5fc-073d-4edc-ba5b-ed478ad223e2" providerId="ADAL" clId="{7499FEEB-E3D0-44F3-926D-1CD1BEC15EC4}" dt="2023-12-27T07:54:06.012" v="5331" actId="26606"/>
          <ac:spMkLst>
            <pc:docMk/>
            <pc:sldMk cId="3051070098" sldId="263"/>
            <ac:spMk id="67" creationId="{FB5993E2-C02B-4335-ABA5-D8EC465551E3}"/>
          </ac:spMkLst>
        </pc:spChg>
        <pc:spChg chg="add del">
          <ac:chgData name="Shelby Knight" userId="3d0ac5fc-073d-4edc-ba5b-ed478ad223e2" providerId="ADAL" clId="{7499FEEB-E3D0-44F3-926D-1CD1BEC15EC4}" dt="2023-12-27T07:54:07.115" v="5333" actId="26606"/>
          <ac:spMkLst>
            <pc:docMk/>
            <pc:sldMk cId="3051070098" sldId="263"/>
            <ac:spMk id="68" creationId="{717A211C-5863-4303-AC3D-AEBFDF6D6A4C}"/>
          </ac:spMkLst>
        </pc:spChg>
        <pc:spChg chg="add del">
          <ac:chgData name="Shelby Knight" userId="3d0ac5fc-073d-4edc-ba5b-ed478ad223e2" providerId="ADAL" clId="{7499FEEB-E3D0-44F3-926D-1CD1BEC15EC4}" dt="2023-12-27T07:54:06.012" v="5331" actId="26606"/>
          <ac:spMkLst>
            <pc:docMk/>
            <pc:sldMk cId="3051070098" sldId="263"/>
            <ac:spMk id="69" creationId="{C0B801A2-5622-4BE8-9AD2-C337A2CD0022}"/>
          </ac:spMkLst>
        </pc:spChg>
        <pc:spChg chg="add del">
          <ac:chgData name="Shelby Knight" userId="3d0ac5fc-073d-4edc-ba5b-ed478ad223e2" providerId="ADAL" clId="{7499FEEB-E3D0-44F3-926D-1CD1BEC15EC4}" dt="2023-12-27T07:54:07.115" v="5333" actId="26606"/>
          <ac:spMkLst>
            <pc:docMk/>
            <pc:sldMk cId="3051070098" sldId="263"/>
            <ac:spMk id="70" creationId="{087519CD-2FFF-42E3-BB0C-FEAA828BA5DB}"/>
          </ac:spMkLst>
        </pc:spChg>
        <pc:spChg chg="add del">
          <ac:chgData name="Shelby Knight" userId="3d0ac5fc-073d-4edc-ba5b-ed478ad223e2" providerId="ADAL" clId="{7499FEEB-E3D0-44F3-926D-1CD1BEC15EC4}" dt="2023-12-27T07:54:06.012" v="5331" actId="26606"/>
          <ac:spMkLst>
            <pc:docMk/>
            <pc:sldMk cId="3051070098" sldId="263"/>
            <ac:spMk id="71" creationId="{B7AF614F-5BC3-4086-99F5-B87C5847A071}"/>
          </ac:spMkLst>
        </pc:spChg>
        <pc:spChg chg="add del">
          <ac:chgData name="Shelby Knight" userId="3d0ac5fc-073d-4edc-ba5b-ed478ad223e2" providerId="ADAL" clId="{7499FEEB-E3D0-44F3-926D-1CD1BEC15EC4}" dt="2023-12-27T07:54:07.115" v="5333" actId="26606"/>
          <ac:spMkLst>
            <pc:docMk/>
            <pc:sldMk cId="3051070098" sldId="263"/>
            <ac:spMk id="73" creationId="{9375CCDB-18DF-892D-8DDF-56E1BD7C87B4}"/>
          </ac:spMkLst>
        </pc:spChg>
        <pc:spChg chg="add del">
          <ac:chgData name="Shelby Knight" userId="3d0ac5fc-073d-4edc-ba5b-ed478ad223e2" providerId="ADAL" clId="{7499FEEB-E3D0-44F3-926D-1CD1BEC15EC4}" dt="2023-12-27T08:01:12.307" v="5930" actId="26606"/>
          <ac:spMkLst>
            <pc:docMk/>
            <pc:sldMk cId="3051070098" sldId="263"/>
            <ac:spMk id="75" creationId="{3741B58E-3B65-4A01-A276-975AB2CF8A08}"/>
          </ac:spMkLst>
        </pc:spChg>
        <pc:spChg chg="add del">
          <ac:chgData name="Shelby Knight" userId="3d0ac5fc-073d-4edc-ba5b-ed478ad223e2" providerId="ADAL" clId="{7499FEEB-E3D0-44F3-926D-1CD1BEC15EC4}" dt="2023-12-27T08:01:12.307" v="5930" actId="26606"/>
          <ac:spMkLst>
            <pc:docMk/>
            <pc:sldMk cId="3051070098" sldId="263"/>
            <ac:spMk id="76" creationId="{7AAC67C3-831B-4AB1-A259-DFB839CAFAFC}"/>
          </ac:spMkLst>
        </pc:spChg>
        <pc:spChg chg="add del">
          <ac:chgData name="Shelby Knight" userId="3d0ac5fc-073d-4edc-ba5b-ed478ad223e2" providerId="ADAL" clId="{7499FEEB-E3D0-44F3-926D-1CD1BEC15EC4}" dt="2023-12-27T08:01:12.307" v="5930" actId="26606"/>
          <ac:spMkLst>
            <pc:docMk/>
            <pc:sldMk cId="3051070098" sldId="263"/>
            <ac:spMk id="77" creationId="{054B3F04-9EAC-45C0-B3CE-0387EEA10A0C}"/>
          </ac:spMkLst>
        </pc:spChg>
        <pc:spChg chg="add del mod">
          <ac:chgData name="Shelby Knight" userId="3d0ac5fc-073d-4edc-ba5b-ed478ad223e2" providerId="ADAL" clId="{7499FEEB-E3D0-44F3-926D-1CD1BEC15EC4}" dt="2023-12-27T08:01:12.307" v="5930" actId="26606"/>
          <ac:spMkLst>
            <pc:docMk/>
            <pc:sldMk cId="3051070098" sldId="263"/>
            <ac:spMk id="78" creationId="{9375CCDB-18DF-892D-8DDF-56E1BD7C87B4}"/>
          </ac:spMkLst>
        </pc:spChg>
        <pc:spChg chg="add">
          <ac:chgData name="Shelby Knight" userId="3d0ac5fc-073d-4edc-ba5b-ed478ad223e2" providerId="ADAL" clId="{7499FEEB-E3D0-44F3-926D-1CD1BEC15EC4}" dt="2023-12-27T08:01:12.307" v="5930" actId="26606"/>
          <ac:spMkLst>
            <pc:docMk/>
            <pc:sldMk cId="3051070098" sldId="263"/>
            <ac:spMk id="84" creationId="{A6B16355-27FB-445B-B646-02AB73637459}"/>
          </ac:spMkLst>
        </pc:spChg>
        <pc:spChg chg="add">
          <ac:chgData name="Shelby Knight" userId="3d0ac5fc-073d-4edc-ba5b-ed478ad223e2" providerId="ADAL" clId="{7499FEEB-E3D0-44F3-926D-1CD1BEC15EC4}" dt="2023-12-27T08:01:12.307" v="5930" actId="26606"/>
          <ac:spMkLst>
            <pc:docMk/>
            <pc:sldMk cId="3051070098" sldId="263"/>
            <ac:spMk id="88" creationId="{6B3BF2E5-C3AB-441F-A430-491119C56D26}"/>
          </ac:spMkLst>
        </pc:spChg>
        <pc:spChg chg="add">
          <ac:chgData name="Shelby Knight" userId="3d0ac5fc-073d-4edc-ba5b-ed478ad223e2" providerId="ADAL" clId="{7499FEEB-E3D0-44F3-926D-1CD1BEC15EC4}" dt="2023-12-27T08:01:12.307" v="5930" actId="26606"/>
          <ac:spMkLst>
            <pc:docMk/>
            <pc:sldMk cId="3051070098" sldId="263"/>
            <ac:spMk id="90" creationId="{DD07C90B-B81A-473B-8919-CA924E61FFCF}"/>
          </ac:spMkLst>
        </pc:spChg>
        <pc:graphicFrameChg chg="del mod">
          <ac:chgData name="Shelby Knight" userId="3d0ac5fc-073d-4edc-ba5b-ed478ad223e2" providerId="ADAL" clId="{7499FEEB-E3D0-44F3-926D-1CD1BEC15EC4}" dt="2023-12-27T07:46:49.218" v="4799" actId="478"/>
          <ac:graphicFrameMkLst>
            <pc:docMk/>
            <pc:sldMk cId="3051070098" sldId="263"/>
            <ac:graphicFrameMk id="5" creationId="{9ACBD6BD-E81C-B0C7-D4FC-9FB64433E1CD}"/>
          </ac:graphicFrameMkLst>
        </pc:graphicFrameChg>
        <pc:graphicFrameChg chg="add del">
          <ac:chgData name="Shelby Knight" userId="3d0ac5fc-073d-4edc-ba5b-ed478ad223e2" providerId="ADAL" clId="{7499FEEB-E3D0-44F3-926D-1CD1BEC15EC4}" dt="2023-12-27T07:50:14.679" v="5306" actId="26606"/>
          <ac:graphicFrameMkLst>
            <pc:docMk/>
            <pc:sldMk cId="3051070098" sldId="263"/>
            <ac:graphicFrameMk id="23" creationId="{E4C52A5A-6BAF-57F8-1A2D-D3C3D847C309}"/>
          </ac:graphicFrameMkLst>
        </pc:graphicFrameChg>
        <pc:graphicFrameChg chg="add del">
          <ac:chgData name="Shelby Knight" userId="3d0ac5fc-073d-4edc-ba5b-ed478ad223e2" providerId="ADAL" clId="{7499FEEB-E3D0-44F3-926D-1CD1BEC15EC4}" dt="2023-12-27T07:50:16.820" v="5308" actId="26606"/>
          <ac:graphicFrameMkLst>
            <pc:docMk/>
            <pc:sldMk cId="3051070098" sldId="263"/>
            <ac:graphicFrameMk id="25" creationId="{D9EBB0EF-BAA0-9CB7-A1A1-4FDD093EC5CD}"/>
          </ac:graphicFrameMkLst>
        </pc:graphicFrameChg>
        <pc:graphicFrameChg chg="add del">
          <ac:chgData name="Shelby Knight" userId="3d0ac5fc-073d-4edc-ba5b-ed478ad223e2" providerId="ADAL" clId="{7499FEEB-E3D0-44F3-926D-1CD1BEC15EC4}" dt="2023-12-27T07:50:18.245" v="5310" actId="26606"/>
          <ac:graphicFrameMkLst>
            <pc:docMk/>
            <pc:sldMk cId="3051070098" sldId="263"/>
            <ac:graphicFrameMk id="27" creationId="{6A612AF5-D81D-DD7C-49FD-ABA3F836A075}"/>
          </ac:graphicFrameMkLst>
        </pc:graphicFrameChg>
        <pc:graphicFrameChg chg="add del">
          <ac:chgData name="Shelby Knight" userId="3d0ac5fc-073d-4edc-ba5b-ed478ad223e2" providerId="ADAL" clId="{7499FEEB-E3D0-44F3-926D-1CD1BEC15EC4}" dt="2023-12-27T07:51:54.664" v="5318" actId="26606"/>
          <ac:graphicFrameMkLst>
            <pc:docMk/>
            <pc:sldMk cId="3051070098" sldId="263"/>
            <ac:graphicFrameMk id="48" creationId="{CC36ADDD-7860-57C4-C650-4FF509D71EA1}"/>
          </ac:graphicFrameMkLst>
        </pc:graphicFrameChg>
        <pc:graphicFrameChg chg="add del">
          <ac:chgData name="Shelby Knight" userId="3d0ac5fc-073d-4edc-ba5b-ed478ad223e2" providerId="ADAL" clId="{7499FEEB-E3D0-44F3-926D-1CD1BEC15EC4}" dt="2023-12-27T07:51:57.936" v="5320" actId="26606"/>
          <ac:graphicFrameMkLst>
            <pc:docMk/>
            <pc:sldMk cId="3051070098" sldId="263"/>
            <ac:graphicFrameMk id="53" creationId="{664B049A-8878-C038-81F0-89B64A809F2C}"/>
          </ac:graphicFrameMkLst>
        </pc:graphicFrameChg>
        <pc:graphicFrameChg chg="add del">
          <ac:chgData name="Shelby Knight" userId="3d0ac5fc-073d-4edc-ba5b-ed478ad223e2" providerId="ADAL" clId="{7499FEEB-E3D0-44F3-926D-1CD1BEC15EC4}" dt="2023-12-27T07:52:10.409" v="5322" actId="26606"/>
          <ac:graphicFrameMkLst>
            <pc:docMk/>
            <pc:sldMk cId="3051070098" sldId="263"/>
            <ac:graphicFrameMk id="55" creationId="{FAB9BC7A-8E7B-1B9C-3BED-40B93320FDC5}"/>
          </ac:graphicFrameMkLst>
        </pc:graphicFrameChg>
        <pc:graphicFrameChg chg="add del">
          <ac:chgData name="Shelby Knight" userId="3d0ac5fc-073d-4edc-ba5b-ed478ad223e2" providerId="ADAL" clId="{7499FEEB-E3D0-44F3-926D-1CD1BEC15EC4}" dt="2023-12-27T07:54:06.012" v="5331" actId="26606"/>
          <ac:graphicFrameMkLst>
            <pc:docMk/>
            <pc:sldMk cId="3051070098" sldId="263"/>
            <ac:graphicFrameMk id="63" creationId="{34B9B32E-6864-DD3A-1727-A7EDC0AD7121}"/>
          </ac:graphicFrameMkLst>
        </pc:graphicFrameChg>
        <pc:graphicFrameChg chg="add mod">
          <ac:chgData name="Shelby Knight" userId="3d0ac5fc-073d-4edc-ba5b-ed478ad223e2" providerId="ADAL" clId="{7499FEEB-E3D0-44F3-926D-1CD1BEC15EC4}" dt="2023-12-27T08:07:50.135" v="6230" actId="114"/>
          <ac:graphicFrameMkLst>
            <pc:docMk/>
            <pc:sldMk cId="3051070098" sldId="263"/>
            <ac:graphicFrameMk id="80" creationId="{42C9A264-4A5E-34A5-0C4B-DD62AD871EA8}"/>
          </ac:graphicFrameMkLst>
        </pc:graphicFrameChg>
        <pc:picChg chg="add del">
          <ac:chgData name="Shelby Knight" userId="3d0ac5fc-073d-4edc-ba5b-ed478ad223e2" providerId="ADAL" clId="{7499FEEB-E3D0-44F3-926D-1CD1BEC15EC4}" dt="2023-12-27T07:50:04.554" v="5300" actId="26606"/>
          <ac:picMkLst>
            <pc:docMk/>
            <pc:sldMk cId="3051070098" sldId="263"/>
            <ac:picMk id="8" creationId="{5A61F1D7-8BAE-3A7F-5D5F-91E945411E0B}"/>
          </ac:picMkLst>
        </pc:picChg>
        <pc:picChg chg="add del">
          <ac:chgData name="Shelby Knight" userId="3d0ac5fc-073d-4edc-ba5b-ed478ad223e2" providerId="ADAL" clId="{7499FEEB-E3D0-44F3-926D-1CD1BEC15EC4}" dt="2023-12-27T07:50:08.469" v="5302" actId="26606"/>
          <ac:picMkLst>
            <pc:docMk/>
            <pc:sldMk cId="3051070098" sldId="263"/>
            <ac:picMk id="19" creationId="{C335F787-50AE-DE39-8AD7-BB0FFFFF7388}"/>
          </ac:picMkLst>
        </pc:picChg>
        <pc:picChg chg="add del">
          <ac:chgData name="Shelby Knight" userId="3d0ac5fc-073d-4edc-ba5b-ed478ad223e2" providerId="ADAL" clId="{7499FEEB-E3D0-44F3-926D-1CD1BEC15EC4}" dt="2023-12-27T07:50:12.342" v="5304" actId="26606"/>
          <ac:picMkLst>
            <pc:docMk/>
            <pc:sldMk cId="3051070098" sldId="263"/>
            <ac:picMk id="21" creationId="{C8E7432F-927E-9B3E-70A6-6E25AE4AF8EC}"/>
          </ac:picMkLst>
        </pc:picChg>
        <pc:picChg chg="add del">
          <ac:chgData name="Shelby Knight" userId="3d0ac5fc-073d-4edc-ba5b-ed478ad223e2" providerId="ADAL" clId="{7499FEEB-E3D0-44F3-926D-1CD1BEC15EC4}" dt="2023-12-27T07:51:43.139" v="5312" actId="478"/>
          <ac:picMkLst>
            <pc:docMk/>
            <pc:sldMk cId="3051070098" sldId="263"/>
            <ac:picMk id="30" creationId="{C335F787-50AE-DE39-8AD7-BB0FFFFF7388}"/>
          </ac:picMkLst>
        </pc:picChg>
        <pc:picChg chg="add del">
          <ac:chgData name="Shelby Knight" userId="3d0ac5fc-073d-4edc-ba5b-ed478ad223e2" providerId="ADAL" clId="{7499FEEB-E3D0-44F3-926D-1CD1BEC15EC4}" dt="2023-12-27T07:51:47.629" v="5314" actId="26606"/>
          <ac:picMkLst>
            <pc:docMk/>
            <pc:sldMk cId="3051070098" sldId="263"/>
            <ac:picMk id="31" creationId="{3F5F015C-B3BC-06E5-6BF2-F630F034969D}"/>
          </ac:picMkLst>
        </pc:picChg>
        <pc:picChg chg="add del">
          <ac:chgData name="Shelby Knight" userId="3d0ac5fc-073d-4edc-ba5b-ed478ad223e2" providerId="ADAL" clId="{7499FEEB-E3D0-44F3-926D-1CD1BEC15EC4}" dt="2023-12-27T07:51:49.680" v="5316" actId="26606"/>
          <ac:picMkLst>
            <pc:docMk/>
            <pc:sldMk cId="3051070098" sldId="263"/>
            <ac:picMk id="43" creationId="{372443EA-8476-5C6E-A79B-3D129A7A988C}"/>
          </ac:picMkLst>
        </pc:picChg>
        <pc:picChg chg="add del mod">
          <ac:chgData name="Shelby Knight" userId="3d0ac5fc-073d-4edc-ba5b-ed478ad223e2" providerId="ADAL" clId="{7499FEEB-E3D0-44F3-926D-1CD1BEC15EC4}" dt="2023-12-27T07:53:56.228" v="5329" actId="478"/>
          <ac:picMkLst>
            <pc:docMk/>
            <pc:sldMk cId="3051070098" sldId="263"/>
            <ac:picMk id="59" creationId="{3F5F015C-B3BC-06E5-6BF2-F630F034969D}"/>
          </ac:picMkLst>
        </pc:picChg>
        <pc:cxnChg chg="add del">
          <ac:chgData name="Shelby Knight" userId="3d0ac5fc-073d-4edc-ba5b-ed478ad223e2" providerId="ADAL" clId="{7499FEEB-E3D0-44F3-926D-1CD1BEC15EC4}" dt="2023-12-27T07:50:04.554" v="5300" actId="26606"/>
          <ac:cxnSpMkLst>
            <pc:docMk/>
            <pc:sldMk cId="3051070098" sldId="263"/>
            <ac:cxnSpMk id="7" creationId="{9C21570E-E159-49A6-9891-FA397B7A92D3}"/>
          </ac:cxnSpMkLst>
        </pc:cxnChg>
        <pc:cxnChg chg="add del">
          <ac:chgData name="Shelby Knight" userId="3d0ac5fc-073d-4edc-ba5b-ed478ad223e2" providerId="ADAL" clId="{7499FEEB-E3D0-44F3-926D-1CD1BEC15EC4}" dt="2023-12-27T07:50:12.342" v="5304" actId="26606"/>
          <ac:cxnSpMkLst>
            <pc:docMk/>
            <pc:sldMk cId="3051070098" sldId="263"/>
            <ac:cxnSpMk id="14" creationId="{5AB158E9-1B40-4CD6-95F0-95CA11DF7B7A}"/>
          </ac:cxnSpMkLst>
        </pc:cxnChg>
        <pc:cxnChg chg="add del">
          <ac:chgData name="Shelby Knight" userId="3d0ac5fc-073d-4edc-ba5b-ed478ad223e2" providerId="ADAL" clId="{7499FEEB-E3D0-44F3-926D-1CD1BEC15EC4}" dt="2023-12-27T07:51:47.629" v="5314" actId="26606"/>
          <ac:cxnSpMkLst>
            <pc:docMk/>
            <pc:sldMk cId="3051070098" sldId="263"/>
            <ac:cxnSpMk id="39" creationId="{5AB158E9-1B40-4CD6-95F0-95CA11DF7B7A}"/>
          </ac:cxnSpMkLst>
        </pc:cxnChg>
        <pc:cxnChg chg="add del">
          <ac:chgData name="Shelby Knight" userId="3d0ac5fc-073d-4edc-ba5b-ed478ad223e2" providerId="ADAL" clId="{7499FEEB-E3D0-44F3-926D-1CD1BEC15EC4}" dt="2023-12-27T07:51:49.680" v="5316" actId="26606"/>
          <ac:cxnSpMkLst>
            <pc:docMk/>
            <pc:sldMk cId="3051070098" sldId="263"/>
            <ac:cxnSpMk id="42" creationId="{5A0A5CF6-407C-4691-8122-49DF69D0020D}"/>
          </ac:cxnSpMkLst>
        </pc:cxnChg>
        <pc:cxnChg chg="add del">
          <ac:chgData name="Shelby Knight" userId="3d0ac5fc-073d-4edc-ba5b-ed478ad223e2" providerId="ADAL" clId="{7499FEEB-E3D0-44F3-926D-1CD1BEC15EC4}" dt="2023-12-27T07:54:07.121" v="5334" actId="26606"/>
          <ac:cxnSpMkLst>
            <pc:docMk/>
            <pc:sldMk cId="3051070098" sldId="263"/>
            <ac:cxnSpMk id="60" creationId="{5AB158E9-1B40-4CD6-95F0-95CA11DF7B7A}"/>
          </ac:cxnSpMkLst>
        </pc:cxnChg>
        <pc:cxnChg chg="add">
          <ac:chgData name="Shelby Knight" userId="3d0ac5fc-073d-4edc-ba5b-ed478ad223e2" providerId="ADAL" clId="{7499FEEB-E3D0-44F3-926D-1CD1BEC15EC4}" dt="2023-12-27T08:01:12.307" v="5930" actId="26606"/>
          <ac:cxnSpMkLst>
            <pc:docMk/>
            <pc:sldMk cId="3051070098" sldId="263"/>
            <ac:cxnSpMk id="86" creationId="{06DA680F-F6AC-453E-A8BF-C5BDED2851DE}"/>
          </ac:cxnSpMkLst>
        </pc:cxnChg>
      </pc:sldChg>
      <pc:sldChg chg="del">
        <pc:chgData name="Shelby Knight" userId="3d0ac5fc-073d-4edc-ba5b-ed478ad223e2" providerId="ADAL" clId="{7499FEEB-E3D0-44F3-926D-1CD1BEC15EC4}" dt="2023-12-27T07:20:06.631" v="3435" actId="2696"/>
        <pc:sldMkLst>
          <pc:docMk/>
          <pc:sldMk cId="2198740103" sldId="264"/>
        </pc:sldMkLst>
      </pc:sldChg>
      <pc:sldChg chg="addSp delSp modSp mod setBg modNotesTx">
        <pc:chgData name="Shelby Knight" userId="3d0ac5fc-073d-4edc-ba5b-ed478ad223e2" providerId="ADAL" clId="{7499FEEB-E3D0-44F3-926D-1CD1BEC15EC4}" dt="2023-12-27T07:46:03.903" v="4741" actId="207"/>
        <pc:sldMkLst>
          <pc:docMk/>
          <pc:sldMk cId="1598684051" sldId="266"/>
        </pc:sldMkLst>
        <pc:spChg chg="mod">
          <ac:chgData name="Shelby Knight" userId="3d0ac5fc-073d-4edc-ba5b-ed478ad223e2" providerId="ADAL" clId="{7499FEEB-E3D0-44F3-926D-1CD1BEC15EC4}" dt="2023-12-27T07:38:51.933" v="4118"/>
          <ac:spMkLst>
            <pc:docMk/>
            <pc:sldMk cId="1598684051" sldId="266"/>
            <ac:spMk id="2" creationId="{EE4FC558-A3E6-4128-35D2-3F813A1EC52B}"/>
          </ac:spMkLst>
        </pc:spChg>
        <pc:spChg chg="add del mod">
          <ac:chgData name="Shelby Knight" userId="3d0ac5fc-073d-4edc-ba5b-ed478ad223e2" providerId="ADAL" clId="{7499FEEB-E3D0-44F3-926D-1CD1BEC15EC4}" dt="2023-12-27T07:32:47.793" v="3934" actId="26606"/>
          <ac:spMkLst>
            <pc:docMk/>
            <pc:sldMk cId="1598684051" sldId="266"/>
            <ac:spMk id="3" creationId="{5F7DE6B1-533C-9051-2C4D-F02D2C48E786}"/>
          </ac:spMkLst>
        </pc:spChg>
        <pc:spChg chg="add del">
          <ac:chgData name="Shelby Knight" userId="3d0ac5fc-073d-4edc-ba5b-ed478ad223e2" providerId="ADAL" clId="{7499FEEB-E3D0-44F3-926D-1CD1BEC15EC4}" dt="2023-12-27T07:36:45.643" v="4029" actId="26606"/>
          <ac:spMkLst>
            <pc:docMk/>
            <pc:sldMk cId="1598684051" sldId="266"/>
            <ac:spMk id="10" creationId="{FB5993E2-C02B-4335-ABA5-D8EC465551E3}"/>
          </ac:spMkLst>
        </pc:spChg>
        <pc:spChg chg="add del">
          <ac:chgData name="Shelby Knight" userId="3d0ac5fc-073d-4edc-ba5b-ed478ad223e2" providerId="ADAL" clId="{7499FEEB-E3D0-44F3-926D-1CD1BEC15EC4}" dt="2023-12-27T07:36:45.643" v="4029" actId="26606"/>
          <ac:spMkLst>
            <pc:docMk/>
            <pc:sldMk cId="1598684051" sldId="266"/>
            <ac:spMk id="11" creationId="{C0B801A2-5622-4BE8-9AD2-C337A2CD0022}"/>
          </ac:spMkLst>
        </pc:spChg>
        <pc:spChg chg="add del">
          <ac:chgData name="Shelby Knight" userId="3d0ac5fc-073d-4edc-ba5b-ed478ad223e2" providerId="ADAL" clId="{7499FEEB-E3D0-44F3-926D-1CD1BEC15EC4}" dt="2023-12-27T07:36:45.643" v="4029" actId="26606"/>
          <ac:spMkLst>
            <pc:docMk/>
            <pc:sldMk cId="1598684051" sldId="266"/>
            <ac:spMk id="12" creationId="{B7AF614F-5BC3-4086-99F5-B87C5847A071}"/>
          </ac:spMkLst>
        </pc:spChg>
        <pc:spChg chg="add del">
          <ac:chgData name="Shelby Knight" userId="3d0ac5fc-073d-4edc-ba5b-ed478ad223e2" providerId="ADAL" clId="{7499FEEB-E3D0-44F3-926D-1CD1BEC15EC4}" dt="2023-12-27T07:34:10.598" v="3948" actId="26606"/>
          <ac:spMkLst>
            <pc:docMk/>
            <pc:sldMk cId="1598684051" sldId="266"/>
            <ac:spMk id="13" creationId="{F9E80720-23E6-4B89-B77E-04A7689F1BA8}"/>
          </ac:spMkLst>
        </pc:spChg>
        <pc:spChg chg="add del">
          <ac:chgData name="Shelby Knight" userId="3d0ac5fc-073d-4edc-ba5b-ed478ad223e2" providerId="ADAL" clId="{7499FEEB-E3D0-44F3-926D-1CD1BEC15EC4}" dt="2023-12-27T07:34:10.598" v="3948" actId="26606"/>
          <ac:spMkLst>
            <pc:docMk/>
            <pc:sldMk cId="1598684051" sldId="266"/>
            <ac:spMk id="15" creationId="{CD1D3CA1-3EB6-41F3-A419-8424B56BE63A}"/>
          </ac:spMkLst>
        </pc:spChg>
        <pc:spChg chg="add del">
          <ac:chgData name="Shelby Knight" userId="3d0ac5fc-073d-4edc-ba5b-ed478ad223e2" providerId="ADAL" clId="{7499FEEB-E3D0-44F3-926D-1CD1BEC15EC4}" dt="2023-12-27T07:34:10.598" v="3948" actId="26606"/>
          <ac:spMkLst>
            <pc:docMk/>
            <pc:sldMk cId="1598684051" sldId="266"/>
            <ac:spMk id="17" creationId="{4D87F7B2-AA36-4B58-BC2C-1BBA135E8B6B}"/>
          </ac:spMkLst>
        </pc:spChg>
        <pc:spChg chg="add del">
          <ac:chgData name="Shelby Knight" userId="3d0ac5fc-073d-4edc-ba5b-ed478ad223e2" providerId="ADAL" clId="{7499FEEB-E3D0-44F3-926D-1CD1BEC15EC4}" dt="2023-12-27T07:34:13.586" v="3950" actId="26606"/>
          <ac:spMkLst>
            <pc:docMk/>
            <pc:sldMk cId="1598684051" sldId="266"/>
            <ac:spMk id="19" creationId="{DD07C90B-B81A-473B-8919-CA924E61FFCF}"/>
          </ac:spMkLst>
        </pc:spChg>
        <pc:spChg chg="add del">
          <ac:chgData name="Shelby Knight" userId="3d0ac5fc-073d-4edc-ba5b-ed478ad223e2" providerId="ADAL" clId="{7499FEEB-E3D0-44F3-926D-1CD1BEC15EC4}" dt="2023-12-27T07:34:13.586" v="3950" actId="26606"/>
          <ac:spMkLst>
            <pc:docMk/>
            <pc:sldMk cId="1598684051" sldId="266"/>
            <ac:spMk id="20" creationId="{A6B16355-27FB-445B-B646-02AB73637459}"/>
          </ac:spMkLst>
        </pc:spChg>
        <pc:spChg chg="add del">
          <ac:chgData name="Shelby Knight" userId="3d0ac5fc-073d-4edc-ba5b-ed478ad223e2" providerId="ADAL" clId="{7499FEEB-E3D0-44F3-926D-1CD1BEC15EC4}" dt="2023-12-27T07:34:13.586" v="3950" actId="26606"/>
          <ac:spMkLst>
            <pc:docMk/>
            <pc:sldMk cId="1598684051" sldId="266"/>
            <ac:spMk id="22" creationId="{6B3BF2E5-C3AB-441F-A430-491119C56D26}"/>
          </ac:spMkLst>
        </pc:spChg>
        <pc:graphicFrameChg chg="add del">
          <ac:chgData name="Shelby Knight" userId="3d0ac5fc-073d-4edc-ba5b-ed478ad223e2" providerId="ADAL" clId="{7499FEEB-E3D0-44F3-926D-1CD1BEC15EC4}" dt="2023-12-27T07:32:47.762" v="3933" actId="26606"/>
          <ac:graphicFrameMkLst>
            <pc:docMk/>
            <pc:sldMk cId="1598684051" sldId="266"/>
            <ac:graphicFrameMk id="6" creationId="{7C598A41-CB36-80DE-A23E-6C5240F93DD5}"/>
          </ac:graphicFrameMkLst>
        </pc:graphicFrameChg>
        <pc:graphicFrameChg chg="add mod modGraphic">
          <ac:chgData name="Shelby Knight" userId="3d0ac5fc-073d-4edc-ba5b-ed478ad223e2" providerId="ADAL" clId="{7499FEEB-E3D0-44F3-926D-1CD1BEC15EC4}" dt="2023-12-27T07:46:03.903" v="4741" actId="207"/>
          <ac:graphicFrameMkLst>
            <pc:docMk/>
            <pc:sldMk cId="1598684051" sldId="266"/>
            <ac:graphicFrameMk id="8" creationId="{AA84FCDB-4E74-08C1-F196-5F269B62BC83}"/>
          </ac:graphicFrameMkLst>
        </pc:graphicFrameChg>
        <pc:cxnChg chg="add del">
          <ac:chgData name="Shelby Knight" userId="3d0ac5fc-073d-4edc-ba5b-ed478ad223e2" providerId="ADAL" clId="{7499FEEB-E3D0-44F3-926D-1CD1BEC15EC4}" dt="2023-12-27T07:34:13.586" v="3950" actId="26606"/>
          <ac:cxnSpMkLst>
            <pc:docMk/>
            <pc:sldMk cId="1598684051" sldId="266"/>
            <ac:cxnSpMk id="21" creationId="{06DA680F-F6AC-453E-A8BF-C5BDED2851DE}"/>
          </ac:cxnSpMkLst>
        </pc:cxnChg>
      </pc:sldChg>
      <pc:sldChg chg="modSp new mod modNotesTx">
        <pc:chgData name="Shelby Knight" userId="3d0ac5fc-073d-4edc-ba5b-ed478ad223e2" providerId="ADAL" clId="{7499FEEB-E3D0-44F3-926D-1CD1BEC15EC4}" dt="2023-12-27T07:43:34.309" v="4715" actId="20577"/>
        <pc:sldMkLst>
          <pc:docMk/>
          <pc:sldMk cId="1903321241" sldId="267"/>
        </pc:sldMkLst>
        <pc:spChg chg="mod">
          <ac:chgData name="Shelby Knight" userId="3d0ac5fc-073d-4edc-ba5b-ed478ad223e2" providerId="ADAL" clId="{7499FEEB-E3D0-44F3-926D-1CD1BEC15EC4}" dt="2023-12-27T07:38:51.933" v="4118"/>
          <ac:spMkLst>
            <pc:docMk/>
            <pc:sldMk cId="1903321241" sldId="267"/>
            <ac:spMk id="2" creationId="{A21D8A75-9611-0153-5A20-2E1CD4A0991D}"/>
          </ac:spMkLst>
        </pc:spChg>
        <pc:spChg chg="mod">
          <ac:chgData name="Shelby Knight" userId="3d0ac5fc-073d-4edc-ba5b-ed478ad223e2" providerId="ADAL" clId="{7499FEEB-E3D0-44F3-926D-1CD1BEC15EC4}" dt="2023-12-27T07:43:34.309" v="4715" actId="20577"/>
          <ac:spMkLst>
            <pc:docMk/>
            <pc:sldMk cId="1903321241" sldId="267"/>
            <ac:spMk id="3" creationId="{F71C7B0E-10D2-C1D9-0E01-166C9CABB01E}"/>
          </ac:spMkLst>
        </pc:spChg>
      </pc:sldChg>
      <pc:sldChg chg="modSp new mod ord">
        <pc:chgData name="Shelby Knight" userId="3d0ac5fc-073d-4edc-ba5b-ed478ad223e2" providerId="ADAL" clId="{7499FEEB-E3D0-44F3-926D-1CD1BEC15EC4}" dt="2023-12-27T16:11:00.938" v="6261"/>
        <pc:sldMkLst>
          <pc:docMk/>
          <pc:sldMk cId="1903683758" sldId="268"/>
        </pc:sldMkLst>
        <pc:spChg chg="mod">
          <ac:chgData name="Shelby Knight" userId="3d0ac5fc-073d-4edc-ba5b-ed478ad223e2" providerId="ADAL" clId="{7499FEEB-E3D0-44F3-926D-1CD1BEC15EC4}" dt="2023-12-27T07:38:51.933" v="4118"/>
          <ac:spMkLst>
            <pc:docMk/>
            <pc:sldMk cId="1903683758" sldId="268"/>
            <ac:spMk id="2" creationId="{973A3BD5-799D-44FD-CD08-C3BEFFA0C551}"/>
          </ac:spMkLst>
        </pc:spChg>
        <pc:spChg chg="mod">
          <ac:chgData name="Shelby Knight" userId="3d0ac5fc-073d-4edc-ba5b-ed478ad223e2" providerId="ADAL" clId="{7499FEEB-E3D0-44F3-926D-1CD1BEC15EC4}" dt="2023-12-27T07:38:51.933" v="4118"/>
          <ac:spMkLst>
            <pc:docMk/>
            <pc:sldMk cId="1903683758" sldId="268"/>
            <ac:spMk id="3" creationId="{9FE5FD5C-11D1-B25D-6AD4-D9BA608C07DF}"/>
          </ac:spMkLst>
        </pc:spChg>
      </pc:sldChg>
      <pc:sldChg chg="modSp new del mod">
        <pc:chgData name="Shelby Knight" userId="3d0ac5fc-073d-4edc-ba5b-ed478ad223e2" providerId="ADAL" clId="{7499FEEB-E3D0-44F3-926D-1CD1BEC15EC4}" dt="2023-12-27T07:04:41.036" v="2106" actId="2696"/>
        <pc:sldMkLst>
          <pc:docMk/>
          <pc:sldMk cId="3493325111" sldId="269"/>
        </pc:sldMkLst>
        <pc:spChg chg="mod">
          <ac:chgData name="Shelby Knight" userId="3d0ac5fc-073d-4edc-ba5b-ed478ad223e2" providerId="ADAL" clId="{7499FEEB-E3D0-44F3-926D-1CD1BEC15EC4}" dt="2023-12-27T06:44:22.779" v="1610" actId="20577"/>
          <ac:spMkLst>
            <pc:docMk/>
            <pc:sldMk cId="3493325111" sldId="269"/>
            <ac:spMk id="2" creationId="{6ACBB401-D1F1-5224-CDDF-FF233EF509EE}"/>
          </ac:spMkLst>
        </pc:spChg>
        <pc:spChg chg="mod">
          <ac:chgData name="Shelby Knight" userId="3d0ac5fc-073d-4edc-ba5b-ed478ad223e2" providerId="ADAL" clId="{7499FEEB-E3D0-44F3-926D-1CD1BEC15EC4}" dt="2023-12-27T06:54:03.234" v="2060" actId="20577"/>
          <ac:spMkLst>
            <pc:docMk/>
            <pc:sldMk cId="3493325111" sldId="269"/>
            <ac:spMk id="3" creationId="{FF220793-2030-5A49-FEB5-F6693B456EC5}"/>
          </ac:spMkLst>
        </pc:spChg>
      </pc:sldChg>
      <pc:sldChg chg="addSp delSp modSp new mod ord setBg modNotesTx">
        <pc:chgData name="Shelby Knight" userId="3d0ac5fc-073d-4edc-ba5b-ed478ad223e2" providerId="ADAL" clId="{7499FEEB-E3D0-44F3-926D-1CD1BEC15EC4}" dt="2023-12-27T16:13:47.928" v="6376" actId="5793"/>
        <pc:sldMkLst>
          <pc:docMk/>
          <pc:sldMk cId="4112072000" sldId="269"/>
        </pc:sldMkLst>
        <pc:spChg chg="mod">
          <ac:chgData name="Shelby Knight" userId="3d0ac5fc-073d-4edc-ba5b-ed478ad223e2" providerId="ADAL" clId="{7499FEEB-E3D0-44F3-926D-1CD1BEC15EC4}" dt="2023-12-27T16:12:37.554" v="6336" actId="26606"/>
          <ac:spMkLst>
            <pc:docMk/>
            <pc:sldMk cId="4112072000" sldId="269"/>
            <ac:spMk id="2" creationId="{F97622D0-BCC9-4A4E-5D8E-F067BCB2E2D3}"/>
          </ac:spMkLst>
        </pc:spChg>
        <pc:spChg chg="mod">
          <ac:chgData name="Shelby Knight" userId="3d0ac5fc-073d-4edc-ba5b-ed478ad223e2" providerId="ADAL" clId="{7499FEEB-E3D0-44F3-926D-1CD1BEC15EC4}" dt="2023-12-27T16:13:47.928" v="6376" actId="5793"/>
          <ac:spMkLst>
            <pc:docMk/>
            <pc:sldMk cId="4112072000" sldId="269"/>
            <ac:spMk id="3" creationId="{4874CC5F-FEE7-7CE0-1F96-C1C79FC2CA0A}"/>
          </ac:spMkLst>
        </pc:spChg>
        <pc:spChg chg="add del mod">
          <ac:chgData name="Shelby Knight" userId="3d0ac5fc-073d-4edc-ba5b-ed478ad223e2" providerId="ADAL" clId="{7499FEEB-E3D0-44F3-926D-1CD1BEC15EC4}" dt="2023-12-27T16:11:13.584" v="6265"/>
          <ac:spMkLst>
            <pc:docMk/>
            <pc:sldMk cId="4112072000" sldId="269"/>
            <ac:spMk id="4" creationId="{4A4A6B02-53B8-98B4-5229-8FA726072BFF}"/>
          </ac:spMkLst>
        </pc:spChg>
        <pc:spChg chg="add del">
          <ac:chgData name="Shelby Knight" userId="3d0ac5fc-073d-4edc-ba5b-ed478ad223e2" providerId="ADAL" clId="{7499FEEB-E3D0-44F3-926D-1CD1BEC15EC4}" dt="2023-12-27T16:12:37.554" v="6336" actId="26606"/>
          <ac:spMkLst>
            <pc:docMk/>
            <pc:sldMk cId="4112072000" sldId="269"/>
            <ac:spMk id="8" creationId="{CECF0FC6-D57B-48B6-9036-F4FFD91A4B34}"/>
          </ac:spMkLst>
        </pc:spChg>
        <pc:spChg chg="add del">
          <ac:chgData name="Shelby Knight" userId="3d0ac5fc-073d-4edc-ba5b-ed478ad223e2" providerId="ADAL" clId="{7499FEEB-E3D0-44F3-926D-1CD1BEC15EC4}" dt="2023-12-27T16:12:37.554" v="6336" actId="26606"/>
          <ac:spMkLst>
            <pc:docMk/>
            <pc:sldMk cId="4112072000" sldId="269"/>
            <ac:spMk id="10" creationId="{717A211C-5863-4303-AC3D-AEBFDF6D6A4C}"/>
          </ac:spMkLst>
        </pc:spChg>
        <pc:spChg chg="add del">
          <ac:chgData name="Shelby Knight" userId="3d0ac5fc-073d-4edc-ba5b-ed478ad223e2" providerId="ADAL" clId="{7499FEEB-E3D0-44F3-926D-1CD1BEC15EC4}" dt="2023-12-27T16:12:37.554" v="6336" actId="26606"/>
          <ac:spMkLst>
            <pc:docMk/>
            <pc:sldMk cId="4112072000" sldId="269"/>
            <ac:spMk id="12" creationId="{087519CD-2FFF-42E3-BB0C-FEAA828BA5DB}"/>
          </ac:spMkLst>
        </pc:spChg>
        <pc:spChg chg="add">
          <ac:chgData name="Shelby Knight" userId="3d0ac5fc-073d-4edc-ba5b-ed478ad223e2" providerId="ADAL" clId="{7499FEEB-E3D0-44F3-926D-1CD1BEC15EC4}" dt="2023-12-27T16:12:37.554" v="6336" actId="26606"/>
          <ac:spMkLst>
            <pc:docMk/>
            <pc:sldMk cId="4112072000" sldId="269"/>
            <ac:spMk id="17" creationId="{CECF0FC6-D57B-48B6-9036-F4FFD91A4B34}"/>
          </ac:spMkLst>
        </pc:spChg>
        <pc:spChg chg="add">
          <ac:chgData name="Shelby Knight" userId="3d0ac5fc-073d-4edc-ba5b-ed478ad223e2" providerId="ADAL" clId="{7499FEEB-E3D0-44F3-926D-1CD1BEC15EC4}" dt="2023-12-27T16:12:37.554" v="6336" actId="26606"/>
          <ac:spMkLst>
            <pc:docMk/>
            <pc:sldMk cId="4112072000" sldId="269"/>
            <ac:spMk id="19" creationId="{717A211C-5863-4303-AC3D-AEBFDF6D6A4C}"/>
          </ac:spMkLst>
        </pc:spChg>
        <pc:spChg chg="add">
          <ac:chgData name="Shelby Knight" userId="3d0ac5fc-073d-4edc-ba5b-ed478ad223e2" providerId="ADAL" clId="{7499FEEB-E3D0-44F3-926D-1CD1BEC15EC4}" dt="2023-12-27T16:12:37.554" v="6336" actId="26606"/>
          <ac:spMkLst>
            <pc:docMk/>
            <pc:sldMk cId="4112072000" sldId="269"/>
            <ac:spMk id="21" creationId="{087519CD-2FFF-42E3-BB0C-FEAA828BA5DB}"/>
          </ac:spMkLst>
        </pc:spChg>
      </pc:sldChg>
      <pc:sldChg chg="new del">
        <pc:chgData name="Shelby Knight" userId="3d0ac5fc-073d-4edc-ba5b-ed478ad223e2" providerId="ADAL" clId="{7499FEEB-E3D0-44F3-926D-1CD1BEC15EC4}" dt="2023-12-27T07:55:09.135" v="5337" actId="47"/>
        <pc:sldMkLst>
          <pc:docMk/>
          <pc:sldMk cId="3895346082" sldId="270"/>
        </pc:sldMkLst>
      </pc:sldChg>
      <pc:sldChg chg="addSp modSp new mod setBg modNotesTx">
        <pc:chgData name="Shelby Knight" userId="3d0ac5fc-073d-4edc-ba5b-ed478ad223e2" providerId="ADAL" clId="{7499FEEB-E3D0-44F3-926D-1CD1BEC15EC4}" dt="2023-12-27T08:07:33.183" v="6228" actId="20577"/>
        <pc:sldMkLst>
          <pc:docMk/>
          <pc:sldMk cId="1344425613" sldId="271"/>
        </pc:sldMkLst>
        <pc:spChg chg="add mod">
          <ac:chgData name="Shelby Knight" userId="3d0ac5fc-073d-4edc-ba5b-ed478ad223e2" providerId="ADAL" clId="{7499FEEB-E3D0-44F3-926D-1CD1BEC15EC4}" dt="2023-12-27T08:00:29.663" v="5908" actId="404"/>
          <ac:spMkLst>
            <pc:docMk/>
            <pc:sldMk cId="1344425613" sldId="271"/>
            <ac:spMk id="2" creationId="{59898E16-BBF2-F717-A68F-DBBD8DC00241}"/>
          </ac:spMkLst>
        </pc:spChg>
        <pc:spChg chg="add">
          <ac:chgData name="Shelby Knight" userId="3d0ac5fc-073d-4edc-ba5b-ed478ad223e2" providerId="ADAL" clId="{7499FEEB-E3D0-44F3-926D-1CD1BEC15EC4}" dt="2023-12-27T08:00:15.701" v="5904" actId="26606"/>
          <ac:spMkLst>
            <pc:docMk/>
            <pc:sldMk cId="1344425613" sldId="271"/>
            <ac:spMk id="9" creationId="{4E4490D0-3672-446A-AC12-B4830333BDDD}"/>
          </ac:spMkLst>
        </pc:spChg>
        <pc:spChg chg="add">
          <ac:chgData name="Shelby Knight" userId="3d0ac5fc-073d-4edc-ba5b-ed478ad223e2" providerId="ADAL" clId="{7499FEEB-E3D0-44F3-926D-1CD1BEC15EC4}" dt="2023-12-27T08:00:15.701" v="5904" actId="26606"/>
          <ac:spMkLst>
            <pc:docMk/>
            <pc:sldMk cId="1344425613" sldId="271"/>
            <ac:spMk id="11" creationId="{39CB82C2-DF65-4EC1-8280-F201D50F570B}"/>
          </ac:spMkLst>
        </pc:spChg>
        <pc:spChg chg="add">
          <ac:chgData name="Shelby Knight" userId="3d0ac5fc-073d-4edc-ba5b-ed478ad223e2" providerId="ADAL" clId="{7499FEEB-E3D0-44F3-926D-1CD1BEC15EC4}" dt="2023-12-27T08:00:15.701" v="5904" actId="26606"/>
          <ac:spMkLst>
            <pc:docMk/>
            <pc:sldMk cId="1344425613" sldId="271"/>
            <ac:spMk id="15" creationId="{AE220058-3FCE-496E-ADF2-D8A6961F39F6}"/>
          </ac:spMkLst>
        </pc:spChg>
        <pc:spChg chg="add">
          <ac:chgData name="Shelby Knight" userId="3d0ac5fc-073d-4edc-ba5b-ed478ad223e2" providerId="ADAL" clId="{7499FEEB-E3D0-44F3-926D-1CD1BEC15EC4}" dt="2023-12-27T08:00:15.701" v="5904" actId="26606"/>
          <ac:spMkLst>
            <pc:docMk/>
            <pc:sldMk cId="1344425613" sldId="271"/>
            <ac:spMk id="19" creationId="{3E9C5090-7D25-41E3-A6D3-CCAEE505E785}"/>
          </ac:spMkLst>
        </pc:spChg>
        <pc:spChg chg="add">
          <ac:chgData name="Shelby Knight" userId="3d0ac5fc-073d-4edc-ba5b-ed478ad223e2" providerId="ADAL" clId="{7499FEEB-E3D0-44F3-926D-1CD1BEC15EC4}" dt="2023-12-27T08:00:15.701" v="5904" actId="26606"/>
          <ac:spMkLst>
            <pc:docMk/>
            <pc:sldMk cId="1344425613" sldId="271"/>
            <ac:spMk id="21" creationId="{11BF8809-0DAC-41E5-A212-ACB4A01BE95B}"/>
          </ac:spMkLst>
        </pc:spChg>
        <pc:picChg chg="add mod">
          <ac:chgData name="Shelby Knight" userId="3d0ac5fc-073d-4edc-ba5b-ed478ad223e2" providerId="ADAL" clId="{7499FEEB-E3D0-44F3-926D-1CD1BEC15EC4}" dt="2023-12-27T08:00:15.701" v="5904" actId="26606"/>
          <ac:picMkLst>
            <pc:docMk/>
            <pc:sldMk cId="1344425613" sldId="271"/>
            <ac:picMk id="4" creationId="{CB3CD43C-F178-5D81-930A-3D9DEF8B0661}"/>
          </ac:picMkLst>
        </pc:picChg>
        <pc:cxnChg chg="add">
          <ac:chgData name="Shelby Knight" userId="3d0ac5fc-073d-4edc-ba5b-ed478ad223e2" providerId="ADAL" clId="{7499FEEB-E3D0-44F3-926D-1CD1BEC15EC4}" dt="2023-12-27T08:00:15.701" v="5904" actId="26606"/>
          <ac:cxnSpMkLst>
            <pc:docMk/>
            <pc:sldMk cId="1344425613" sldId="271"/>
            <ac:cxnSpMk id="13" creationId="{7E1D4427-852B-4B37-8E76-0E9F1810BA2A}"/>
          </ac:cxnSpMkLst>
        </pc:cxnChg>
        <pc:cxnChg chg="add">
          <ac:chgData name="Shelby Knight" userId="3d0ac5fc-073d-4edc-ba5b-ed478ad223e2" providerId="ADAL" clId="{7499FEEB-E3D0-44F3-926D-1CD1BEC15EC4}" dt="2023-12-27T08:00:15.701" v="5904" actId="26606"/>
          <ac:cxnSpMkLst>
            <pc:docMk/>
            <pc:sldMk cId="1344425613" sldId="271"/>
            <ac:cxnSpMk id="17" creationId="{E193F809-7E50-4AAD-8E26-878207931CB5}"/>
          </ac:cxnSpMkLst>
        </pc:cxnChg>
      </pc:sldChg>
      <pc:sldChg chg="modSp new mod ord">
        <pc:chgData name="Shelby Knight" userId="3d0ac5fc-073d-4edc-ba5b-ed478ad223e2" providerId="ADAL" clId="{7499FEEB-E3D0-44F3-926D-1CD1BEC15EC4}" dt="2023-12-27T16:12:51.177" v="6339"/>
        <pc:sldMkLst>
          <pc:docMk/>
          <pc:sldMk cId="1142195851" sldId="272"/>
        </pc:sldMkLst>
        <pc:spChg chg="mod">
          <ac:chgData name="Shelby Knight" userId="3d0ac5fc-073d-4edc-ba5b-ed478ad223e2" providerId="ADAL" clId="{7499FEEB-E3D0-44F3-926D-1CD1BEC15EC4}" dt="2023-12-27T16:12:05.952" v="6334" actId="20577"/>
          <ac:spMkLst>
            <pc:docMk/>
            <pc:sldMk cId="1142195851" sldId="272"/>
            <ac:spMk id="2" creationId="{24AF1A7B-564C-058D-66E4-DDDECA4B83E0}"/>
          </ac:spMkLst>
        </pc:spChg>
        <pc:spChg chg="mod">
          <ac:chgData name="Shelby Knight" userId="3d0ac5fc-073d-4edc-ba5b-ed478ad223e2" providerId="ADAL" clId="{7499FEEB-E3D0-44F3-926D-1CD1BEC15EC4}" dt="2023-12-27T16:11:56.867" v="6284" actId="20577"/>
          <ac:spMkLst>
            <pc:docMk/>
            <pc:sldMk cId="1142195851" sldId="272"/>
            <ac:spMk id="3" creationId="{0050171A-97CB-09BE-93E6-AE70B4C70052}"/>
          </ac:spMkLst>
        </pc:spChg>
      </pc:sldChg>
      <pc:sldChg chg="new del">
        <pc:chgData name="Shelby Knight" userId="3d0ac5fc-073d-4edc-ba5b-ed478ad223e2" providerId="ADAL" clId="{7499FEEB-E3D0-44F3-926D-1CD1BEC15EC4}" dt="2023-12-27T16:13:57.325" v="6377" actId="47"/>
        <pc:sldMkLst>
          <pc:docMk/>
          <pc:sldMk cId="1429173406" sldId="273"/>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7CE46B-FEFC-427F-BE78-B7D4B18565EC}" type="doc">
      <dgm:prSet loTypeId="urn:microsoft.com/office/officeart/2016/7/layout/LinearBlockProcessNumbered" loCatId="process" qsTypeId="urn:microsoft.com/office/officeart/2005/8/quickstyle/simple1" qsCatId="simple" csTypeId="urn:microsoft.com/office/officeart/2005/8/colors/accent6_5" csCatId="accent6" phldr="1"/>
      <dgm:spPr/>
      <dgm:t>
        <a:bodyPr/>
        <a:lstStyle/>
        <a:p>
          <a:endParaRPr lang="en-US"/>
        </a:p>
      </dgm:t>
    </dgm:pt>
    <dgm:pt modelId="{85E8031E-C8FE-4B0E-B34D-FF784E4CD535}">
      <dgm:prSet/>
      <dgm:spPr/>
      <dgm:t>
        <a:bodyPr/>
        <a:lstStyle/>
        <a:p>
          <a:r>
            <a:rPr lang="en-US" b="1" dirty="0">
              <a:solidFill>
                <a:schemeClr val="tx1">
                  <a:lumMod val="75000"/>
                  <a:lumOff val="25000"/>
                </a:schemeClr>
              </a:solidFill>
            </a:rPr>
            <a:t>Capacity to Coordinate</a:t>
          </a:r>
        </a:p>
        <a:p>
          <a:r>
            <a:rPr lang="en-US" dirty="0">
              <a:solidFill>
                <a:schemeClr val="tx1">
                  <a:lumMod val="75000"/>
                  <a:lumOff val="25000"/>
                </a:schemeClr>
              </a:solidFill>
            </a:rPr>
            <a:t>Engage local team to identify needs, gaps, and opportunities to shape up priority projects in Crook County</a:t>
          </a:r>
        </a:p>
      </dgm:t>
    </dgm:pt>
    <dgm:pt modelId="{9173A7A3-5CD8-478C-B57A-14F7A869371C}" type="parTrans" cxnId="{50C0E688-24C4-4724-8F3A-B4718B04C3F0}">
      <dgm:prSet/>
      <dgm:spPr/>
      <dgm:t>
        <a:bodyPr/>
        <a:lstStyle/>
        <a:p>
          <a:endParaRPr lang="en-US"/>
        </a:p>
      </dgm:t>
    </dgm:pt>
    <dgm:pt modelId="{9174BBAB-799C-4737-A876-059ECC490642}" type="sibTrans" cxnId="{50C0E688-24C4-4724-8F3A-B4718B04C3F0}">
      <dgm:prSet phldrT="01"/>
      <dgm:spPr/>
      <dgm:t>
        <a:bodyPr/>
        <a:lstStyle/>
        <a:p>
          <a:r>
            <a:rPr lang="en-US"/>
            <a:t>01</a:t>
          </a:r>
        </a:p>
      </dgm:t>
    </dgm:pt>
    <dgm:pt modelId="{A806A3FC-90AE-46EE-9FC2-1F3DE47A8A1A}">
      <dgm:prSet/>
      <dgm:spPr/>
      <dgm:t>
        <a:bodyPr/>
        <a:lstStyle/>
        <a:p>
          <a:r>
            <a:rPr lang="en-US" b="1" dirty="0">
              <a:solidFill>
                <a:schemeClr val="tx1">
                  <a:lumMod val="75000"/>
                  <a:lumOff val="25000"/>
                </a:schemeClr>
              </a:solidFill>
            </a:rPr>
            <a:t>Preliminary Design and Engineering</a:t>
          </a:r>
        </a:p>
        <a:p>
          <a:r>
            <a:rPr lang="en-US" i="0" dirty="0">
              <a:solidFill>
                <a:schemeClr val="tx1">
                  <a:lumMod val="75000"/>
                  <a:lumOff val="25000"/>
                </a:schemeClr>
              </a:solidFill>
            </a:rPr>
            <a:t>Costly, required for most infrastructure grants</a:t>
          </a:r>
        </a:p>
      </dgm:t>
    </dgm:pt>
    <dgm:pt modelId="{9A5721A7-E9C7-4D4B-998E-91B6EFE6FFE6}" type="parTrans" cxnId="{76124393-9205-4ADB-98FD-5E8A34603D6E}">
      <dgm:prSet/>
      <dgm:spPr/>
      <dgm:t>
        <a:bodyPr/>
        <a:lstStyle/>
        <a:p>
          <a:endParaRPr lang="en-US"/>
        </a:p>
      </dgm:t>
    </dgm:pt>
    <dgm:pt modelId="{8C91B11D-8BD2-4389-95AE-3CB2F8E305E8}" type="sibTrans" cxnId="{76124393-9205-4ADB-98FD-5E8A34603D6E}">
      <dgm:prSet phldrT="02"/>
      <dgm:spPr/>
      <dgm:t>
        <a:bodyPr/>
        <a:lstStyle/>
        <a:p>
          <a:r>
            <a:rPr lang="en-US"/>
            <a:t>02</a:t>
          </a:r>
        </a:p>
      </dgm:t>
    </dgm:pt>
    <dgm:pt modelId="{35D33D38-D413-4F89-BE90-7785BA695BA0}">
      <dgm:prSet/>
      <dgm:spPr/>
      <dgm:t>
        <a:bodyPr/>
        <a:lstStyle/>
        <a:p>
          <a:r>
            <a:rPr lang="en-US" b="1" dirty="0">
              <a:solidFill>
                <a:schemeClr val="tx1">
                  <a:lumMod val="75000"/>
                  <a:lumOff val="25000"/>
                </a:schemeClr>
              </a:solidFill>
            </a:rPr>
            <a:t>Grant Writing Support</a:t>
          </a:r>
        </a:p>
        <a:p>
          <a:r>
            <a:rPr lang="en-US" b="0" i="0" dirty="0">
              <a:solidFill>
                <a:schemeClr val="tx1">
                  <a:lumMod val="75000"/>
                  <a:lumOff val="25000"/>
                </a:schemeClr>
              </a:solidFill>
            </a:rPr>
            <a:t>To apply for state and federal infrastructure grants, in partnership with consultants, ISPs, and other stakeholders</a:t>
          </a:r>
        </a:p>
      </dgm:t>
    </dgm:pt>
    <dgm:pt modelId="{16AF0A55-9140-4B5A-9C7D-953E82E40D54}" type="parTrans" cxnId="{B49700E4-3346-4F16-9746-E3CBD88ADCEB}">
      <dgm:prSet/>
      <dgm:spPr/>
      <dgm:t>
        <a:bodyPr/>
        <a:lstStyle/>
        <a:p>
          <a:endParaRPr lang="en-US"/>
        </a:p>
      </dgm:t>
    </dgm:pt>
    <dgm:pt modelId="{28658711-57AA-4996-832C-B66F0AB9BBE1}" type="sibTrans" cxnId="{B49700E4-3346-4F16-9746-E3CBD88ADCEB}">
      <dgm:prSet phldrT="03"/>
      <dgm:spPr/>
      <dgm:t>
        <a:bodyPr/>
        <a:lstStyle/>
        <a:p>
          <a:r>
            <a:rPr lang="en-US"/>
            <a:t>03</a:t>
          </a:r>
        </a:p>
      </dgm:t>
    </dgm:pt>
    <dgm:pt modelId="{AA596C97-7BCC-4E45-94CC-107F91E9DA88}" type="pres">
      <dgm:prSet presAssocID="{3F7CE46B-FEFC-427F-BE78-B7D4B18565EC}" presName="Name0" presStyleCnt="0">
        <dgm:presLayoutVars>
          <dgm:animLvl val="lvl"/>
          <dgm:resizeHandles val="exact"/>
        </dgm:presLayoutVars>
      </dgm:prSet>
      <dgm:spPr/>
    </dgm:pt>
    <dgm:pt modelId="{07BF21FF-9D97-40A5-8896-E95BFC262CFF}" type="pres">
      <dgm:prSet presAssocID="{85E8031E-C8FE-4B0E-B34D-FF784E4CD535}" presName="compositeNode" presStyleCnt="0">
        <dgm:presLayoutVars>
          <dgm:bulletEnabled val="1"/>
        </dgm:presLayoutVars>
      </dgm:prSet>
      <dgm:spPr/>
    </dgm:pt>
    <dgm:pt modelId="{007F3FE3-DE66-4B6D-A750-362D7F17BF41}" type="pres">
      <dgm:prSet presAssocID="{85E8031E-C8FE-4B0E-B34D-FF784E4CD535}" presName="bgRect" presStyleLbl="alignNode1" presStyleIdx="0" presStyleCnt="3"/>
      <dgm:spPr/>
    </dgm:pt>
    <dgm:pt modelId="{8DB5224A-87D8-4863-B6D7-6F1EC1BBD374}" type="pres">
      <dgm:prSet presAssocID="{9174BBAB-799C-4737-A876-059ECC490642}" presName="sibTransNodeRect" presStyleLbl="alignNode1" presStyleIdx="0" presStyleCnt="3">
        <dgm:presLayoutVars>
          <dgm:chMax val="0"/>
          <dgm:bulletEnabled val="1"/>
        </dgm:presLayoutVars>
      </dgm:prSet>
      <dgm:spPr/>
    </dgm:pt>
    <dgm:pt modelId="{13F6D4D6-32A9-4289-A888-0464E86292C4}" type="pres">
      <dgm:prSet presAssocID="{85E8031E-C8FE-4B0E-B34D-FF784E4CD535}" presName="nodeRect" presStyleLbl="alignNode1" presStyleIdx="0" presStyleCnt="3">
        <dgm:presLayoutVars>
          <dgm:bulletEnabled val="1"/>
        </dgm:presLayoutVars>
      </dgm:prSet>
      <dgm:spPr/>
    </dgm:pt>
    <dgm:pt modelId="{A98F1209-05FD-4746-B5EA-C4C8753D03E8}" type="pres">
      <dgm:prSet presAssocID="{9174BBAB-799C-4737-A876-059ECC490642}" presName="sibTrans" presStyleCnt="0"/>
      <dgm:spPr/>
    </dgm:pt>
    <dgm:pt modelId="{F916665C-1F91-457B-A3BC-B863FC9CCB26}" type="pres">
      <dgm:prSet presAssocID="{A806A3FC-90AE-46EE-9FC2-1F3DE47A8A1A}" presName="compositeNode" presStyleCnt="0">
        <dgm:presLayoutVars>
          <dgm:bulletEnabled val="1"/>
        </dgm:presLayoutVars>
      </dgm:prSet>
      <dgm:spPr/>
    </dgm:pt>
    <dgm:pt modelId="{05712C18-6EFE-4437-AB54-BA8C70805D05}" type="pres">
      <dgm:prSet presAssocID="{A806A3FC-90AE-46EE-9FC2-1F3DE47A8A1A}" presName="bgRect" presStyleLbl="alignNode1" presStyleIdx="1" presStyleCnt="3"/>
      <dgm:spPr/>
    </dgm:pt>
    <dgm:pt modelId="{36FDA2C5-8D2C-4E4E-BC69-8DA436E8C9FC}" type="pres">
      <dgm:prSet presAssocID="{8C91B11D-8BD2-4389-95AE-3CB2F8E305E8}" presName="sibTransNodeRect" presStyleLbl="alignNode1" presStyleIdx="1" presStyleCnt="3">
        <dgm:presLayoutVars>
          <dgm:chMax val="0"/>
          <dgm:bulletEnabled val="1"/>
        </dgm:presLayoutVars>
      </dgm:prSet>
      <dgm:spPr/>
    </dgm:pt>
    <dgm:pt modelId="{C0A7F586-460B-4FBC-80D6-810F83C15FF4}" type="pres">
      <dgm:prSet presAssocID="{A806A3FC-90AE-46EE-9FC2-1F3DE47A8A1A}" presName="nodeRect" presStyleLbl="alignNode1" presStyleIdx="1" presStyleCnt="3">
        <dgm:presLayoutVars>
          <dgm:bulletEnabled val="1"/>
        </dgm:presLayoutVars>
      </dgm:prSet>
      <dgm:spPr/>
    </dgm:pt>
    <dgm:pt modelId="{7EF7E9AD-66E9-4836-A647-F0CA5A028D36}" type="pres">
      <dgm:prSet presAssocID="{8C91B11D-8BD2-4389-95AE-3CB2F8E305E8}" presName="sibTrans" presStyleCnt="0"/>
      <dgm:spPr/>
    </dgm:pt>
    <dgm:pt modelId="{326558D0-D9EF-4A6A-8B20-127342C6590B}" type="pres">
      <dgm:prSet presAssocID="{35D33D38-D413-4F89-BE90-7785BA695BA0}" presName="compositeNode" presStyleCnt="0">
        <dgm:presLayoutVars>
          <dgm:bulletEnabled val="1"/>
        </dgm:presLayoutVars>
      </dgm:prSet>
      <dgm:spPr/>
    </dgm:pt>
    <dgm:pt modelId="{AADD66E4-61DB-4558-A39A-41721653D9AC}" type="pres">
      <dgm:prSet presAssocID="{35D33D38-D413-4F89-BE90-7785BA695BA0}" presName="bgRect" presStyleLbl="alignNode1" presStyleIdx="2" presStyleCnt="3" custLinFactNeighborX="25" custLinFactNeighborY="288"/>
      <dgm:spPr/>
    </dgm:pt>
    <dgm:pt modelId="{EC40DB03-F53A-413D-AF07-475730999680}" type="pres">
      <dgm:prSet presAssocID="{28658711-57AA-4996-832C-B66F0AB9BBE1}" presName="sibTransNodeRect" presStyleLbl="alignNode1" presStyleIdx="2" presStyleCnt="3">
        <dgm:presLayoutVars>
          <dgm:chMax val="0"/>
          <dgm:bulletEnabled val="1"/>
        </dgm:presLayoutVars>
      </dgm:prSet>
      <dgm:spPr/>
    </dgm:pt>
    <dgm:pt modelId="{6CCF8403-F665-4090-8DF9-02B2FD18724D}" type="pres">
      <dgm:prSet presAssocID="{35D33D38-D413-4F89-BE90-7785BA695BA0}" presName="nodeRect" presStyleLbl="alignNode1" presStyleIdx="2" presStyleCnt="3">
        <dgm:presLayoutVars>
          <dgm:bulletEnabled val="1"/>
        </dgm:presLayoutVars>
      </dgm:prSet>
      <dgm:spPr/>
    </dgm:pt>
  </dgm:ptLst>
  <dgm:cxnLst>
    <dgm:cxn modelId="{A1A32538-F681-4FB6-9417-07895B7A56DE}" type="presOf" srcId="{35D33D38-D413-4F89-BE90-7785BA695BA0}" destId="{AADD66E4-61DB-4558-A39A-41721653D9AC}" srcOrd="0" destOrd="0" presId="urn:microsoft.com/office/officeart/2016/7/layout/LinearBlockProcessNumbered"/>
    <dgm:cxn modelId="{21DC556A-80F4-43CB-B423-F0DD3AEA2971}" type="presOf" srcId="{3F7CE46B-FEFC-427F-BE78-B7D4B18565EC}" destId="{AA596C97-7BCC-4E45-94CC-107F91E9DA88}" srcOrd="0" destOrd="0" presId="urn:microsoft.com/office/officeart/2016/7/layout/LinearBlockProcessNumbered"/>
    <dgm:cxn modelId="{43FAE784-EF64-447D-9C4C-1604539CFD83}" type="presOf" srcId="{35D33D38-D413-4F89-BE90-7785BA695BA0}" destId="{6CCF8403-F665-4090-8DF9-02B2FD18724D}" srcOrd="1" destOrd="0" presId="urn:microsoft.com/office/officeart/2016/7/layout/LinearBlockProcessNumbered"/>
    <dgm:cxn modelId="{2E133D85-D3B0-4002-B84F-D3A66114D2F6}" type="presOf" srcId="{85E8031E-C8FE-4B0E-B34D-FF784E4CD535}" destId="{13F6D4D6-32A9-4289-A888-0464E86292C4}" srcOrd="1" destOrd="0" presId="urn:microsoft.com/office/officeart/2016/7/layout/LinearBlockProcessNumbered"/>
    <dgm:cxn modelId="{50C0E688-24C4-4724-8F3A-B4718B04C3F0}" srcId="{3F7CE46B-FEFC-427F-BE78-B7D4B18565EC}" destId="{85E8031E-C8FE-4B0E-B34D-FF784E4CD535}" srcOrd="0" destOrd="0" parTransId="{9173A7A3-5CD8-478C-B57A-14F7A869371C}" sibTransId="{9174BBAB-799C-4737-A876-059ECC490642}"/>
    <dgm:cxn modelId="{B565848A-3765-4912-BCB4-F1601F284F62}" type="presOf" srcId="{A806A3FC-90AE-46EE-9FC2-1F3DE47A8A1A}" destId="{C0A7F586-460B-4FBC-80D6-810F83C15FF4}" srcOrd="1" destOrd="0" presId="urn:microsoft.com/office/officeart/2016/7/layout/LinearBlockProcessNumbered"/>
    <dgm:cxn modelId="{529CEE8D-8233-4481-90E6-CC2FD90C9A79}" type="presOf" srcId="{28658711-57AA-4996-832C-B66F0AB9BBE1}" destId="{EC40DB03-F53A-413D-AF07-475730999680}" srcOrd="0" destOrd="0" presId="urn:microsoft.com/office/officeart/2016/7/layout/LinearBlockProcessNumbered"/>
    <dgm:cxn modelId="{76124393-9205-4ADB-98FD-5E8A34603D6E}" srcId="{3F7CE46B-FEFC-427F-BE78-B7D4B18565EC}" destId="{A806A3FC-90AE-46EE-9FC2-1F3DE47A8A1A}" srcOrd="1" destOrd="0" parTransId="{9A5721A7-E9C7-4D4B-998E-91B6EFE6FFE6}" sibTransId="{8C91B11D-8BD2-4389-95AE-3CB2F8E305E8}"/>
    <dgm:cxn modelId="{F99F6CAC-92E0-495D-AEB4-14D78577B4E3}" type="presOf" srcId="{85E8031E-C8FE-4B0E-B34D-FF784E4CD535}" destId="{007F3FE3-DE66-4B6D-A750-362D7F17BF41}" srcOrd="0" destOrd="0" presId="urn:microsoft.com/office/officeart/2016/7/layout/LinearBlockProcessNumbered"/>
    <dgm:cxn modelId="{3A31CAB8-FBFC-40A1-972C-647643E16692}" type="presOf" srcId="{9174BBAB-799C-4737-A876-059ECC490642}" destId="{8DB5224A-87D8-4863-B6D7-6F1EC1BBD374}" srcOrd="0" destOrd="0" presId="urn:microsoft.com/office/officeart/2016/7/layout/LinearBlockProcessNumbered"/>
    <dgm:cxn modelId="{3C52B0BC-F5D2-4D88-B636-D2C3EE9E57D7}" type="presOf" srcId="{8C91B11D-8BD2-4389-95AE-3CB2F8E305E8}" destId="{36FDA2C5-8D2C-4E4E-BC69-8DA436E8C9FC}" srcOrd="0" destOrd="0" presId="urn:microsoft.com/office/officeart/2016/7/layout/LinearBlockProcessNumbered"/>
    <dgm:cxn modelId="{B49700E4-3346-4F16-9746-E3CBD88ADCEB}" srcId="{3F7CE46B-FEFC-427F-BE78-B7D4B18565EC}" destId="{35D33D38-D413-4F89-BE90-7785BA695BA0}" srcOrd="2" destOrd="0" parTransId="{16AF0A55-9140-4B5A-9C7D-953E82E40D54}" sibTransId="{28658711-57AA-4996-832C-B66F0AB9BBE1}"/>
    <dgm:cxn modelId="{97E4E7FD-BA92-475C-BF52-713CC25CE2AF}" type="presOf" srcId="{A806A3FC-90AE-46EE-9FC2-1F3DE47A8A1A}" destId="{05712C18-6EFE-4437-AB54-BA8C70805D05}" srcOrd="0" destOrd="0" presId="urn:microsoft.com/office/officeart/2016/7/layout/LinearBlockProcessNumbered"/>
    <dgm:cxn modelId="{33F7D54F-D881-4FC2-AF36-E4A8958B9519}" type="presParOf" srcId="{AA596C97-7BCC-4E45-94CC-107F91E9DA88}" destId="{07BF21FF-9D97-40A5-8896-E95BFC262CFF}" srcOrd="0" destOrd="0" presId="urn:microsoft.com/office/officeart/2016/7/layout/LinearBlockProcessNumbered"/>
    <dgm:cxn modelId="{B404A361-FF63-4861-B8A9-C9745B1941E3}" type="presParOf" srcId="{07BF21FF-9D97-40A5-8896-E95BFC262CFF}" destId="{007F3FE3-DE66-4B6D-A750-362D7F17BF41}" srcOrd="0" destOrd="0" presId="urn:microsoft.com/office/officeart/2016/7/layout/LinearBlockProcessNumbered"/>
    <dgm:cxn modelId="{8773A90B-43AB-4BDE-9CD8-EDC0A799EA2B}" type="presParOf" srcId="{07BF21FF-9D97-40A5-8896-E95BFC262CFF}" destId="{8DB5224A-87D8-4863-B6D7-6F1EC1BBD374}" srcOrd="1" destOrd="0" presId="urn:microsoft.com/office/officeart/2016/7/layout/LinearBlockProcessNumbered"/>
    <dgm:cxn modelId="{979B9652-26A4-4283-B44D-32EDAEA0CEDD}" type="presParOf" srcId="{07BF21FF-9D97-40A5-8896-E95BFC262CFF}" destId="{13F6D4D6-32A9-4289-A888-0464E86292C4}" srcOrd="2" destOrd="0" presId="urn:microsoft.com/office/officeart/2016/7/layout/LinearBlockProcessNumbered"/>
    <dgm:cxn modelId="{1F520C4E-5EB8-4091-B734-2FCC045B2E32}" type="presParOf" srcId="{AA596C97-7BCC-4E45-94CC-107F91E9DA88}" destId="{A98F1209-05FD-4746-B5EA-C4C8753D03E8}" srcOrd="1" destOrd="0" presId="urn:microsoft.com/office/officeart/2016/7/layout/LinearBlockProcessNumbered"/>
    <dgm:cxn modelId="{E0E159E0-00AF-4F92-9AFD-4EC4531E1566}" type="presParOf" srcId="{AA596C97-7BCC-4E45-94CC-107F91E9DA88}" destId="{F916665C-1F91-457B-A3BC-B863FC9CCB26}" srcOrd="2" destOrd="0" presId="urn:microsoft.com/office/officeart/2016/7/layout/LinearBlockProcessNumbered"/>
    <dgm:cxn modelId="{3EE95BD6-E4D6-4DFA-941E-7343FB5338FC}" type="presParOf" srcId="{F916665C-1F91-457B-A3BC-B863FC9CCB26}" destId="{05712C18-6EFE-4437-AB54-BA8C70805D05}" srcOrd="0" destOrd="0" presId="urn:microsoft.com/office/officeart/2016/7/layout/LinearBlockProcessNumbered"/>
    <dgm:cxn modelId="{38327EED-667A-4D48-8201-2A611E57CF59}" type="presParOf" srcId="{F916665C-1F91-457B-A3BC-B863FC9CCB26}" destId="{36FDA2C5-8D2C-4E4E-BC69-8DA436E8C9FC}" srcOrd="1" destOrd="0" presId="urn:microsoft.com/office/officeart/2016/7/layout/LinearBlockProcessNumbered"/>
    <dgm:cxn modelId="{61F314BE-B2ED-4798-A993-A288FD0B2B7A}" type="presParOf" srcId="{F916665C-1F91-457B-A3BC-B863FC9CCB26}" destId="{C0A7F586-460B-4FBC-80D6-810F83C15FF4}" srcOrd="2" destOrd="0" presId="urn:microsoft.com/office/officeart/2016/7/layout/LinearBlockProcessNumbered"/>
    <dgm:cxn modelId="{03737A0F-94CC-4BFC-B6B7-644800367F17}" type="presParOf" srcId="{AA596C97-7BCC-4E45-94CC-107F91E9DA88}" destId="{7EF7E9AD-66E9-4836-A647-F0CA5A028D36}" srcOrd="3" destOrd="0" presId="urn:microsoft.com/office/officeart/2016/7/layout/LinearBlockProcessNumbered"/>
    <dgm:cxn modelId="{17E32AEC-8C84-4DFF-93F0-1D916FBC7B8C}" type="presParOf" srcId="{AA596C97-7BCC-4E45-94CC-107F91E9DA88}" destId="{326558D0-D9EF-4A6A-8B20-127342C6590B}" srcOrd="4" destOrd="0" presId="urn:microsoft.com/office/officeart/2016/7/layout/LinearBlockProcessNumbered"/>
    <dgm:cxn modelId="{FDF01BDE-CB8C-4A01-98CE-C35858F49E60}" type="presParOf" srcId="{326558D0-D9EF-4A6A-8B20-127342C6590B}" destId="{AADD66E4-61DB-4558-A39A-41721653D9AC}" srcOrd="0" destOrd="0" presId="urn:microsoft.com/office/officeart/2016/7/layout/LinearBlockProcessNumbered"/>
    <dgm:cxn modelId="{8399CAE4-DBFF-4596-A022-614B36FE0122}" type="presParOf" srcId="{326558D0-D9EF-4A6A-8B20-127342C6590B}" destId="{EC40DB03-F53A-413D-AF07-475730999680}" srcOrd="1" destOrd="0" presId="urn:microsoft.com/office/officeart/2016/7/layout/LinearBlockProcessNumbered"/>
    <dgm:cxn modelId="{6F8D7437-4178-47B7-BA54-9AE4382D0773}" type="presParOf" srcId="{326558D0-D9EF-4A6A-8B20-127342C6590B}" destId="{6CCF8403-F665-4090-8DF9-02B2FD18724D}" srcOrd="2" destOrd="0" presId="urn:microsoft.com/office/officeart/2016/7/layout/LinearBlockProcessNumbered"/>
  </dgm:cxnLst>
  <dgm:bg>
    <a:no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545EBD-E2A9-4DBF-B638-F340DC2B9525}" type="doc">
      <dgm:prSet loTypeId="urn:microsoft.com/office/officeart/2005/8/layout/arrow4" loCatId="process" qsTypeId="urn:microsoft.com/office/officeart/2005/8/quickstyle/simple1" qsCatId="simple" csTypeId="urn:microsoft.com/office/officeart/2005/8/colors/colorful3" csCatId="colorful" phldr="1"/>
      <dgm:spPr/>
      <dgm:t>
        <a:bodyPr/>
        <a:lstStyle/>
        <a:p>
          <a:endParaRPr lang="en-US"/>
        </a:p>
      </dgm:t>
    </dgm:pt>
    <dgm:pt modelId="{4445A8C5-C72D-4337-BDDD-7BE3F5905323}">
      <dgm:prSet/>
      <dgm:spPr/>
      <dgm:t>
        <a:bodyPr/>
        <a:lstStyle/>
        <a:p>
          <a:r>
            <a:rPr lang="en-US"/>
            <a:t>Supporting others in the community to apply </a:t>
          </a:r>
        </a:p>
      </dgm:t>
    </dgm:pt>
    <dgm:pt modelId="{C35B7BB8-924D-461B-B750-1D86FAB12EEB}" type="parTrans" cxnId="{CEA4225D-3A7E-4E26-9C3F-CA98236F8360}">
      <dgm:prSet/>
      <dgm:spPr/>
      <dgm:t>
        <a:bodyPr/>
        <a:lstStyle/>
        <a:p>
          <a:endParaRPr lang="en-US"/>
        </a:p>
      </dgm:t>
    </dgm:pt>
    <dgm:pt modelId="{67D5266C-54F7-49DC-9983-0C5AEE98CBC6}" type="sibTrans" cxnId="{CEA4225D-3A7E-4E26-9C3F-CA98236F8360}">
      <dgm:prSet/>
      <dgm:spPr/>
      <dgm:t>
        <a:bodyPr/>
        <a:lstStyle/>
        <a:p>
          <a:endParaRPr lang="en-US"/>
        </a:p>
      </dgm:t>
    </dgm:pt>
    <dgm:pt modelId="{84C90CAA-C6DA-4B49-AFE2-8F2612C022C1}">
      <dgm:prSet/>
      <dgm:spPr/>
      <dgm:t>
        <a:bodyPr/>
        <a:lstStyle/>
        <a:p>
          <a:r>
            <a:rPr lang="en-US" i="0" dirty="0"/>
            <a:t>Providing letters of support, etc.</a:t>
          </a:r>
        </a:p>
      </dgm:t>
    </dgm:pt>
    <dgm:pt modelId="{4BA1B9AD-02FC-4494-9DD8-10A82D485CB4}" type="parTrans" cxnId="{B57CC5F8-F5F8-475E-BBAC-FD73844F0E00}">
      <dgm:prSet/>
      <dgm:spPr/>
      <dgm:t>
        <a:bodyPr/>
        <a:lstStyle/>
        <a:p>
          <a:endParaRPr lang="en-US"/>
        </a:p>
      </dgm:t>
    </dgm:pt>
    <dgm:pt modelId="{F05E41B6-90D3-4B10-B79C-CC70BEA4540A}" type="sibTrans" cxnId="{B57CC5F8-F5F8-475E-BBAC-FD73844F0E00}">
      <dgm:prSet/>
      <dgm:spPr/>
      <dgm:t>
        <a:bodyPr/>
        <a:lstStyle/>
        <a:p>
          <a:endParaRPr lang="en-US"/>
        </a:p>
      </dgm:t>
    </dgm:pt>
    <dgm:pt modelId="{FC6433AF-4B64-4A4B-B303-679D9BA19012}">
      <dgm:prSet/>
      <dgm:spPr/>
      <dgm:t>
        <a:bodyPr/>
        <a:lstStyle/>
        <a:p>
          <a:r>
            <a:rPr lang="en-US" dirty="0"/>
            <a:t>Grant </a:t>
          </a:r>
          <a:r>
            <a:rPr lang="en-US" i="0" dirty="0"/>
            <a:t>Applicant/Partner</a:t>
          </a:r>
        </a:p>
      </dgm:t>
    </dgm:pt>
    <dgm:pt modelId="{D8BB0364-88B1-4776-9894-8FA63AEF67C0}" type="parTrans" cxnId="{F3D6DA85-B241-4275-8744-E52A6298B179}">
      <dgm:prSet/>
      <dgm:spPr/>
      <dgm:t>
        <a:bodyPr/>
        <a:lstStyle/>
        <a:p>
          <a:endParaRPr lang="en-US"/>
        </a:p>
      </dgm:t>
    </dgm:pt>
    <dgm:pt modelId="{E750B7D9-A280-4DBD-B231-C8FE045EE66A}" type="sibTrans" cxnId="{F3D6DA85-B241-4275-8744-E52A6298B179}">
      <dgm:prSet/>
      <dgm:spPr/>
      <dgm:t>
        <a:bodyPr/>
        <a:lstStyle/>
        <a:p>
          <a:endParaRPr lang="en-US"/>
        </a:p>
      </dgm:t>
    </dgm:pt>
    <dgm:pt modelId="{2C51F742-B892-4DF0-8B88-1B155B3C7D69}">
      <dgm:prSet/>
      <dgm:spPr/>
      <dgm:t>
        <a:bodyPr/>
        <a:lstStyle/>
        <a:p>
          <a:r>
            <a:rPr lang="en-US" i="0" dirty="0"/>
            <a:t>Helping shape up projects based on community needs</a:t>
          </a:r>
        </a:p>
      </dgm:t>
    </dgm:pt>
    <dgm:pt modelId="{A3C73E50-1131-41CB-BA31-B6C4D72ABA2D}" type="parTrans" cxnId="{73912AA3-7ACB-4E86-AF13-C06A9A64C62C}">
      <dgm:prSet/>
      <dgm:spPr/>
      <dgm:t>
        <a:bodyPr/>
        <a:lstStyle/>
        <a:p>
          <a:endParaRPr lang="en-US"/>
        </a:p>
      </dgm:t>
    </dgm:pt>
    <dgm:pt modelId="{814ECDCE-8F7C-4F78-83A5-E810791BBA8D}" type="sibTrans" cxnId="{73912AA3-7ACB-4E86-AF13-C06A9A64C62C}">
      <dgm:prSet/>
      <dgm:spPr/>
      <dgm:t>
        <a:bodyPr/>
        <a:lstStyle/>
        <a:p>
          <a:endParaRPr lang="en-US"/>
        </a:p>
      </dgm:t>
    </dgm:pt>
    <dgm:pt modelId="{8C15F816-75ED-4558-88F1-BCD65F610F35}">
      <dgm:prSet/>
      <dgm:spPr/>
      <dgm:t>
        <a:bodyPr/>
        <a:lstStyle/>
        <a:p>
          <a:r>
            <a:rPr lang="en-US" i="0" dirty="0"/>
            <a:t>Apply for BTAP</a:t>
          </a:r>
        </a:p>
      </dgm:t>
    </dgm:pt>
    <dgm:pt modelId="{7B0AAE51-A66E-4174-8912-C318F1BFA6D5}" type="parTrans" cxnId="{F9008A7B-1417-4231-921B-F960F760DC79}">
      <dgm:prSet/>
      <dgm:spPr/>
      <dgm:t>
        <a:bodyPr/>
        <a:lstStyle/>
        <a:p>
          <a:endParaRPr lang="en-US"/>
        </a:p>
      </dgm:t>
    </dgm:pt>
    <dgm:pt modelId="{61E6CB8B-4064-4B25-84CC-F0396B93D70E}" type="sibTrans" cxnId="{F9008A7B-1417-4231-921B-F960F760DC79}">
      <dgm:prSet/>
      <dgm:spPr/>
      <dgm:t>
        <a:bodyPr/>
        <a:lstStyle/>
        <a:p>
          <a:endParaRPr lang="en-US"/>
        </a:p>
      </dgm:t>
    </dgm:pt>
    <dgm:pt modelId="{1A9EA7A1-2015-4062-87ED-ADFA6EDE33D7}" type="pres">
      <dgm:prSet presAssocID="{0F545EBD-E2A9-4DBF-B638-F340DC2B9525}" presName="compositeShape" presStyleCnt="0">
        <dgm:presLayoutVars>
          <dgm:chMax val="2"/>
          <dgm:dir/>
          <dgm:resizeHandles val="exact"/>
        </dgm:presLayoutVars>
      </dgm:prSet>
      <dgm:spPr/>
    </dgm:pt>
    <dgm:pt modelId="{D75D1E4E-A160-4443-B1F5-E3A656142DE9}" type="pres">
      <dgm:prSet presAssocID="{4445A8C5-C72D-4337-BDDD-7BE3F5905323}" presName="upArrow" presStyleLbl="node1" presStyleIdx="0" presStyleCnt="2"/>
      <dgm:spPr/>
    </dgm:pt>
    <dgm:pt modelId="{DA86A97F-0A01-41B9-90B3-ABB1C565B7C3}" type="pres">
      <dgm:prSet presAssocID="{4445A8C5-C72D-4337-BDDD-7BE3F5905323}" presName="upArrowText" presStyleLbl="revTx" presStyleIdx="0" presStyleCnt="2">
        <dgm:presLayoutVars>
          <dgm:chMax val="0"/>
          <dgm:bulletEnabled val="1"/>
        </dgm:presLayoutVars>
      </dgm:prSet>
      <dgm:spPr/>
    </dgm:pt>
    <dgm:pt modelId="{E6599B05-CEC5-41FB-9AD4-A07CC3948D64}" type="pres">
      <dgm:prSet presAssocID="{FC6433AF-4B64-4A4B-B303-679D9BA19012}" presName="downArrow" presStyleLbl="node1" presStyleIdx="1" presStyleCnt="2"/>
      <dgm:spPr/>
    </dgm:pt>
    <dgm:pt modelId="{86B40D19-2177-4BB2-803F-FE94212B9959}" type="pres">
      <dgm:prSet presAssocID="{FC6433AF-4B64-4A4B-B303-679D9BA19012}" presName="downArrowText" presStyleLbl="revTx" presStyleIdx="1" presStyleCnt="2">
        <dgm:presLayoutVars>
          <dgm:chMax val="0"/>
          <dgm:bulletEnabled val="1"/>
        </dgm:presLayoutVars>
      </dgm:prSet>
      <dgm:spPr/>
    </dgm:pt>
  </dgm:ptLst>
  <dgm:cxnLst>
    <dgm:cxn modelId="{C5083C29-BA28-4B2D-99B7-DEA7B401C6C8}" type="presOf" srcId="{4445A8C5-C72D-4337-BDDD-7BE3F5905323}" destId="{DA86A97F-0A01-41B9-90B3-ABB1C565B7C3}" srcOrd="0" destOrd="0" presId="urn:microsoft.com/office/officeart/2005/8/layout/arrow4"/>
    <dgm:cxn modelId="{22B4893E-180C-4AEE-B937-406492FBB718}" type="presOf" srcId="{8C15F816-75ED-4558-88F1-BCD65F610F35}" destId="{86B40D19-2177-4BB2-803F-FE94212B9959}" srcOrd="0" destOrd="2" presId="urn:microsoft.com/office/officeart/2005/8/layout/arrow4"/>
    <dgm:cxn modelId="{CEA4225D-3A7E-4E26-9C3F-CA98236F8360}" srcId="{0F545EBD-E2A9-4DBF-B638-F340DC2B9525}" destId="{4445A8C5-C72D-4337-BDDD-7BE3F5905323}" srcOrd="0" destOrd="0" parTransId="{C35B7BB8-924D-461B-B750-1D86FAB12EEB}" sibTransId="{67D5266C-54F7-49DC-9983-0C5AEE98CBC6}"/>
    <dgm:cxn modelId="{F269CE55-D7F7-4322-BC43-27B97B1526A4}" type="presOf" srcId="{0F545EBD-E2A9-4DBF-B638-F340DC2B9525}" destId="{1A9EA7A1-2015-4062-87ED-ADFA6EDE33D7}" srcOrd="0" destOrd="0" presId="urn:microsoft.com/office/officeart/2005/8/layout/arrow4"/>
    <dgm:cxn modelId="{F9008A7B-1417-4231-921B-F960F760DC79}" srcId="{FC6433AF-4B64-4A4B-B303-679D9BA19012}" destId="{8C15F816-75ED-4558-88F1-BCD65F610F35}" srcOrd="1" destOrd="0" parTransId="{7B0AAE51-A66E-4174-8912-C318F1BFA6D5}" sibTransId="{61E6CB8B-4064-4B25-84CC-F0396B93D70E}"/>
    <dgm:cxn modelId="{F3D6DA85-B241-4275-8744-E52A6298B179}" srcId="{0F545EBD-E2A9-4DBF-B638-F340DC2B9525}" destId="{FC6433AF-4B64-4A4B-B303-679D9BA19012}" srcOrd="1" destOrd="0" parTransId="{D8BB0364-88B1-4776-9894-8FA63AEF67C0}" sibTransId="{E750B7D9-A280-4DBD-B231-C8FE045EE66A}"/>
    <dgm:cxn modelId="{DC8B6D97-96CD-49E6-8D92-1BF0BE72696C}" type="presOf" srcId="{FC6433AF-4B64-4A4B-B303-679D9BA19012}" destId="{86B40D19-2177-4BB2-803F-FE94212B9959}" srcOrd="0" destOrd="0" presId="urn:microsoft.com/office/officeart/2005/8/layout/arrow4"/>
    <dgm:cxn modelId="{73912AA3-7ACB-4E86-AF13-C06A9A64C62C}" srcId="{FC6433AF-4B64-4A4B-B303-679D9BA19012}" destId="{2C51F742-B892-4DF0-8B88-1B155B3C7D69}" srcOrd="0" destOrd="0" parTransId="{A3C73E50-1131-41CB-BA31-B6C4D72ABA2D}" sibTransId="{814ECDCE-8F7C-4F78-83A5-E810791BBA8D}"/>
    <dgm:cxn modelId="{C4EF9BDB-BDE3-4F4B-80E0-909417799A6F}" type="presOf" srcId="{2C51F742-B892-4DF0-8B88-1B155B3C7D69}" destId="{86B40D19-2177-4BB2-803F-FE94212B9959}" srcOrd="0" destOrd="1" presId="urn:microsoft.com/office/officeart/2005/8/layout/arrow4"/>
    <dgm:cxn modelId="{8A753BE2-1E3A-404C-B2E7-BD3B2D55F9E1}" type="presOf" srcId="{84C90CAA-C6DA-4B49-AFE2-8F2612C022C1}" destId="{DA86A97F-0A01-41B9-90B3-ABB1C565B7C3}" srcOrd="0" destOrd="1" presId="urn:microsoft.com/office/officeart/2005/8/layout/arrow4"/>
    <dgm:cxn modelId="{B57CC5F8-F5F8-475E-BBAC-FD73844F0E00}" srcId="{4445A8C5-C72D-4337-BDDD-7BE3F5905323}" destId="{84C90CAA-C6DA-4B49-AFE2-8F2612C022C1}" srcOrd="0" destOrd="0" parTransId="{4BA1B9AD-02FC-4494-9DD8-10A82D485CB4}" sibTransId="{F05E41B6-90D3-4B10-B79C-CC70BEA4540A}"/>
    <dgm:cxn modelId="{EDE94DB4-F4B5-4DF6-B285-F2BBC164739C}" type="presParOf" srcId="{1A9EA7A1-2015-4062-87ED-ADFA6EDE33D7}" destId="{D75D1E4E-A160-4443-B1F5-E3A656142DE9}" srcOrd="0" destOrd="0" presId="urn:microsoft.com/office/officeart/2005/8/layout/arrow4"/>
    <dgm:cxn modelId="{033B4976-91AD-45FB-B66E-92E8B5B4B62D}" type="presParOf" srcId="{1A9EA7A1-2015-4062-87ED-ADFA6EDE33D7}" destId="{DA86A97F-0A01-41B9-90B3-ABB1C565B7C3}" srcOrd="1" destOrd="0" presId="urn:microsoft.com/office/officeart/2005/8/layout/arrow4"/>
    <dgm:cxn modelId="{2A6F3A47-67A9-45A5-8C58-40C69737E22D}" type="presParOf" srcId="{1A9EA7A1-2015-4062-87ED-ADFA6EDE33D7}" destId="{E6599B05-CEC5-41FB-9AD4-A07CC3948D64}" srcOrd="2" destOrd="0" presId="urn:microsoft.com/office/officeart/2005/8/layout/arrow4"/>
    <dgm:cxn modelId="{98000698-FD3F-4268-A928-04E5BEA19A69}" type="presParOf" srcId="{1A9EA7A1-2015-4062-87ED-ADFA6EDE33D7}" destId="{86B40D19-2177-4BB2-803F-FE94212B9959}"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7F3FE3-DE66-4B6D-A750-362D7F17BF41}">
      <dsp:nvSpPr>
        <dsp:cNvPr id="0" name=""/>
        <dsp:cNvSpPr/>
      </dsp:nvSpPr>
      <dsp:spPr>
        <a:xfrm>
          <a:off x="785" y="70553"/>
          <a:ext cx="3182540" cy="3819048"/>
        </a:xfrm>
        <a:prstGeom prst="rect">
          <a:avLst/>
        </a:prstGeom>
        <a:solidFill>
          <a:schemeClr val="accent6">
            <a:alpha val="90000"/>
            <a:hueOff val="0"/>
            <a:satOff val="0"/>
            <a:lumOff val="0"/>
            <a:alphaOff val="0"/>
          </a:schemeClr>
        </a:solidFill>
        <a:ln w="15875" cap="flat" cmpd="sng" algn="ctr">
          <a:solidFill>
            <a:schemeClr val="accent6">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4364" tIns="0" rIns="314364" bIns="330200" numCol="1" spcCol="1270" anchor="t" anchorCtr="0">
          <a:noAutofit/>
        </a:bodyPr>
        <a:lstStyle/>
        <a:p>
          <a:pPr marL="0" lvl="0" indent="0" algn="l" defTabSz="889000">
            <a:lnSpc>
              <a:spcPct val="90000"/>
            </a:lnSpc>
            <a:spcBef>
              <a:spcPct val="0"/>
            </a:spcBef>
            <a:spcAft>
              <a:spcPct val="35000"/>
            </a:spcAft>
            <a:buNone/>
          </a:pPr>
          <a:r>
            <a:rPr lang="en-US" sz="2000" b="1" kern="1200" dirty="0">
              <a:solidFill>
                <a:schemeClr val="tx1">
                  <a:lumMod val="75000"/>
                  <a:lumOff val="25000"/>
                </a:schemeClr>
              </a:solidFill>
            </a:rPr>
            <a:t>Capacity to Coordinate</a:t>
          </a:r>
        </a:p>
        <a:p>
          <a:pPr marL="0" lvl="0" indent="0" algn="l" defTabSz="889000">
            <a:lnSpc>
              <a:spcPct val="90000"/>
            </a:lnSpc>
            <a:spcBef>
              <a:spcPct val="0"/>
            </a:spcBef>
            <a:spcAft>
              <a:spcPct val="35000"/>
            </a:spcAft>
            <a:buNone/>
          </a:pPr>
          <a:r>
            <a:rPr lang="en-US" sz="2000" kern="1200" dirty="0">
              <a:solidFill>
                <a:schemeClr val="tx1">
                  <a:lumMod val="75000"/>
                  <a:lumOff val="25000"/>
                </a:schemeClr>
              </a:solidFill>
            </a:rPr>
            <a:t>Engage local team to identify needs, gaps, and opportunities to shape up priority projects in Crook County</a:t>
          </a:r>
        </a:p>
      </dsp:txBody>
      <dsp:txXfrm>
        <a:off x="785" y="1598172"/>
        <a:ext cx="3182540" cy="2291429"/>
      </dsp:txXfrm>
    </dsp:sp>
    <dsp:sp modelId="{8DB5224A-87D8-4863-B6D7-6F1EC1BBD374}">
      <dsp:nvSpPr>
        <dsp:cNvPr id="0" name=""/>
        <dsp:cNvSpPr/>
      </dsp:nvSpPr>
      <dsp:spPr>
        <a:xfrm>
          <a:off x="785" y="70553"/>
          <a:ext cx="3182540" cy="1527619"/>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14364" tIns="165100" rIns="314364"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785" y="70553"/>
        <a:ext cx="3182540" cy="1527619"/>
      </dsp:txXfrm>
    </dsp:sp>
    <dsp:sp modelId="{05712C18-6EFE-4437-AB54-BA8C70805D05}">
      <dsp:nvSpPr>
        <dsp:cNvPr id="0" name=""/>
        <dsp:cNvSpPr/>
      </dsp:nvSpPr>
      <dsp:spPr>
        <a:xfrm>
          <a:off x="3437929" y="70553"/>
          <a:ext cx="3182540" cy="3819048"/>
        </a:xfrm>
        <a:prstGeom prst="rect">
          <a:avLst/>
        </a:prstGeom>
        <a:solidFill>
          <a:schemeClr val="accent6">
            <a:alpha val="90000"/>
            <a:hueOff val="0"/>
            <a:satOff val="0"/>
            <a:lumOff val="0"/>
            <a:alphaOff val="-20000"/>
          </a:schemeClr>
        </a:solidFill>
        <a:ln w="15875" cap="flat" cmpd="sng" algn="ctr">
          <a:solidFill>
            <a:schemeClr val="accent6">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4364" tIns="0" rIns="314364" bIns="330200" numCol="1" spcCol="1270" anchor="t" anchorCtr="0">
          <a:noAutofit/>
        </a:bodyPr>
        <a:lstStyle/>
        <a:p>
          <a:pPr marL="0" lvl="0" indent="0" algn="l" defTabSz="889000">
            <a:lnSpc>
              <a:spcPct val="90000"/>
            </a:lnSpc>
            <a:spcBef>
              <a:spcPct val="0"/>
            </a:spcBef>
            <a:spcAft>
              <a:spcPct val="35000"/>
            </a:spcAft>
            <a:buNone/>
          </a:pPr>
          <a:r>
            <a:rPr lang="en-US" sz="2000" b="1" kern="1200" dirty="0">
              <a:solidFill>
                <a:schemeClr val="tx1">
                  <a:lumMod val="75000"/>
                  <a:lumOff val="25000"/>
                </a:schemeClr>
              </a:solidFill>
            </a:rPr>
            <a:t>Preliminary Design and Engineering</a:t>
          </a:r>
        </a:p>
        <a:p>
          <a:pPr marL="0" lvl="0" indent="0" algn="l" defTabSz="889000">
            <a:lnSpc>
              <a:spcPct val="90000"/>
            </a:lnSpc>
            <a:spcBef>
              <a:spcPct val="0"/>
            </a:spcBef>
            <a:spcAft>
              <a:spcPct val="35000"/>
            </a:spcAft>
            <a:buNone/>
          </a:pPr>
          <a:r>
            <a:rPr lang="en-US" sz="2000" i="0" kern="1200" dirty="0">
              <a:solidFill>
                <a:schemeClr val="tx1">
                  <a:lumMod val="75000"/>
                  <a:lumOff val="25000"/>
                </a:schemeClr>
              </a:solidFill>
            </a:rPr>
            <a:t>Costly, required for most infrastructure grants</a:t>
          </a:r>
        </a:p>
      </dsp:txBody>
      <dsp:txXfrm>
        <a:off x="3437929" y="1598172"/>
        <a:ext cx="3182540" cy="2291429"/>
      </dsp:txXfrm>
    </dsp:sp>
    <dsp:sp modelId="{36FDA2C5-8D2C-4E4E-BC69-8DA436E8C9FC}">
      <dsp:nvSpPr>
        <dsp:cNvPr id="0" name=""/>
        <dsp:cNvSpPr/>
      </dsp:nvSpPr>
      <dsp:spPr>
        <a:xfrm>
          <a:off x="3437929" y="70553"/>
          <a:ext cx="3182540" cy="1527619"/>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14364" tIns="165100" rIns="314364"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437929" y="70553"/>
        <a:ext cx="3182540" cy="1527619"/>
      </dsp:txXfrm>
    </dsp:sp>
    <dsp:sp modelId="{AADD66E4-61DB-4558-A39A-41721653D9AC}">
      <dsp:nvSpPr>
        <dsp:cNvPr id="0" name=""/>
        <dsp:cNvSpPr/>
      </dsp:nvSpPr>
      <dsp:spPr>
        <a:xfrm>
          <a:off x="6875859" y="81551"/>
          <a:ext cx="3182540" cy="3819048"/>
        </a:xfrm>
        <a:prstGeom prst="rect">
          <a:avLst/>
        </a:prstGeom>
        <a:solidFill>
          <a:schemeClr val="accent6">
            <a:alpha val="90000"/>
            <a:hueOff val="0"/>
            <a:satOff val="0"/>
            <a:lumOff val="0"/>
            <a:alphaOff val="-40000"/>
          </a:schemeClr>
        </a:solidFill>
        <a:ln w="15875" cap="flat" cmpd="sng" algn="ctr">
          <a:solidFill>
            <a:schemeClr val="accent6">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4364" tIns="0" rIns="314364" bIns="330200" numCol="1" spcCol="1270" anchor="t" anchorCtr="0">
          <a:noAutofit/>
        </a:bodyPr>
        <a:lstStyle/>
        <a:p>
          <a:pPr marL="0" lvl="0" indent="0" algn="l" defTabSz="889000">
            <a:lnSpc>
              <a:spcPct val="90000"/>
            </a:lnSpc>
            <a:spcBef>
              <a:spcPct val="0"/>
            </a:spcBef>
            <a:spcAft>
              <a:spcPct val="35000"/>
            </a:spcAft>
            <a:buNone/>
          </a:pPr>
          <a:r>
            <a:rPr lang="en-US" sz="2000" b="1" kern="1200" dirty="0">
              <a:solidFill>
                <a:schemeClr val="tx1">
                  <a:lumMod val="75000"/>
                  <a:lumOff val="25000"/>
                </a:schemeClr>
              </a:solidFill>
            </a:rPr>
            <a:t>Grant Writing Support</a:t>
          </a:r>
        </a:p>
        <a:p>
          <a:pPr marL="0" lvl="0" indent="0" algn="l" defTabSz="889000">
            <a:lnSpc>
              <a:spcPct val="90000"/>
            </a:lnSpc>
            <a:spcBef>
              <a:spcPct val="0"/>
            </a:spcBef>
            <a:spcAft>
              <a:spcPct val="35000"/>
            </a:spcAft>
            <a:buNone/>
          </a:pPr>
          <a:r>
            <a:rPr lang="en-US" sz="2000" b="0" i="0" kern="1200" dirty="0">
              <a:solidFill>
                <a:schemeClr val="tx1">
                  <a:lumMod val="75000"/>
                  <a:lumOff val="25000"/>
                </a:schemeClr>
              </a:solidFill>
            </a:rPr>
            <a:t>To apply for state and federal infrastructure grants, in partnership with consultants, ISPs, and other stakeholders</a:t>
          </a:r>
        </a:p>
      </dsp:txBody>
      <dsp:txXfrm>
        <a:off x="6875859" y="1609171"/>
        <a:ext cx="3182540" cy="2291429"/>
      </dsp:txXfrm>
    </dsp:sp>
    <dsp:sp modelId="{EC40DB03-F53A-413D-AF07-475730999680}">
      <dsp:nvSpPr>
        <dsp:cNvPr id="0" name=""/>
        <dsp:cNvSpPr/>
      </dsp:nvSpPr>
      <dsp:spPr>
        <a:xfrm>
          <a:off x="6875073" y="70553"/>
          <a:ext cx="3182540" cy="1527619"/>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14364" tIns="165100" rIns="314364"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6875073" y="70553"/>
        <a:ext cx="3182540" cy="15276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5D1E4E-A160-4443-B1F5-E3A656142DE9}">
      <dsp:nvSpPr>
        <dsp:cNvPr id="0" name=""/>
        <dsp:cNvSpPr/>
      </dsp:nvSpPr>
      <dsp:spPr>
        <a:xfrm>
          <a:off x="3800" y="0"/>
          <a:ext cx="2280427" cy="2424684"/>
        </a:xfrm>
        <a:prstGeom prst="upArrow">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86A97F-0A01-41B9-90B3-ABB1C565B7C3}">
      <dsp:nvSpPr>
        <dsp:cNvPr id="0" name=""/>
        <dsp:cNvSpPr/>
      </dsp:nvSpPr>
      <dsp:spPr>
        <a:xfrm>
          <a:off x="2352641" y="0"/>
          <a:ext cx="3869816" cy="2424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0" rIns="199136" bIns="199136" numCol="1" spcCol="1270" anchor="ctr" anchorCtr="0">
          <a:noAutofit/>
        </a:bodyPr>
        <a:lstStyle/>
        <a:p>
          <a:pPr marL="0" lvl="0" indent="0" algn="l" defTabSz="1244600">
            <a:lnSpc>
              <a:spcPct val="90000"/>
            </a:lnSpc>
            <a:spcBef>
              <a:spcPct val="0"/>
            </a:spcBef>
            <a:spcAft>
              <a:spcPct val="35000"/>
            </a:spcAft>
            <a:buNone/>
          </a:pPr>
          <a:r>
            <a:rPr lang="en-US" sz="2800" kern="1200"/>
            <a:t>Supporting others in the community to apply </a:t>
          </a:r>
        </a:p>
        <a:p>
          <a:pPr marL="228600" lvl="1" indent="-228600" algn="l" defTabSz="977900">
            <a:lnSpc>
              <a:spcPct val="90000"/>
            </a:lnSpc>
            <a:spcBef>
              <a:spcPct val="0"/>
            </a:spcBef>
            <a:spcAft>
              <a:spcPct val="15000"/>
            </a:spcAft>
            <a:buChar char="•"/>
          </a:pPr>
          <a:r>
            <a:rPr lang="en-US" sz="2200" i="0" kern="1200" dirty="0"/>
            <a:t>Providing letters of support, etc.</a:t>
          </a:r>
        </a:p>
      </dsp:txBody>
      <dsp:txXfrm>
        <a:off x="2352641" y="0"/>
        <a:ext cx="3869816" cy="2424684"/>
      </dsp:txXfrm>
    </dsp:sp>
    <dsp:sp modelId="{E6599B05-CEC5-41FB-9AD4-A07CC3948D64}">
      <dsp:nvSpPr>
        <dsp:cNvPr id="0" name=""/>
        <dsp:cNvSpPr/>
      </dsp:nvSpPr>
      <dsp:spPr>
        <a:xfrm>
          <a:off x="687929" y="2626741"/>
          <a:ext cx="2280427" cy="2424684"/>
        </a:xfrm>
        <a:prstGeom prst="downArrow">
          <a:avLst/>
        </a:prstGeom>
        <a:solidFill>
          <a:schemeClr val="accent3">
            <a:hueOff val="1198005"/>
            <a:satOff val="-7255"/>
            <a:lumOff val="862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B40D19-2177-4BB2-803F-FE94212B9959}">
      <dsp:nvSpPr>
        <dsp:cNvPr id="0" name=""/>
        <dsp:cNvSpPr/>
      </dsp:nvSpPr>
      <dsp:spPr>
        <a:xfrm>
          <a:off x="3036769" y="2626741"/>
          <a:ext cx="3869816" cy="2424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0" rIns="199136" bIns="199136" numCol="1" spcCol="1270" anchor="ctr" anchorCtr="0">
          <a:noAutofit/>
        </a:bodyPr>
        <a:lstStyle/>
        <a:p>
          <a:pPr marL="0" lvl="0" indent="0" algn="l" defTabSz="1244600">
            <a:lnSpc>
              <a:spcPct val="90000"/>
            </a:lnSpc>
            <a:spcBef>
              <a:spcPct val="0"/>
            </a:spcBef>
            <a:spcAft>
              <a:spcPct val="35000"/>
            </a:spcAft>
            <a:buNone/>
          </a:pPr>
          <a:r>
            <a:rPr lang="en-US" sz="2800" kern="1200" dirty="0"/>
            <a:t>Grant </a:t>
          </a:r>
          <a:r>
            <a:rPr lang="en-US" sz="2800" i="0" kern="1200" dirty="0"/>
            <a:t>Applicant/Partner</a:t>
          </a:r>
        </a:p>
        <a:p>
          <a:pPr marL="228600" lvl="1" indent="-228600" algn="l" defTabSz="977900">
            <a:lnSpc>
              <a:spcPct val="90000"/>
            </a:lnSpc>
            <a:spcBef>
              <a:spcPct val="0"/>
            </a:spcBef>
            <a:spcAft>
              <a:spcPct val="15000"/>
            </a:spcAft>
            <a:buChar char="•"/>
          </a:pPr>
          <a:r>
            <a:rPr lang="en-US" sz="2200" i="0" kern="1200" dirty="0"/>
            <a:t>Helping shape up projects based on community needs</a:t>
          </a:r>
        </a:p>
        <a:p>
          <a:pPr marL="228600" lvl="1" indent="-228600" algn="l" defTabSz="977900">
            <a:lnSpc>
              <a:spcPct val="90000"/>
            </a:lnSpc>
            <a:spcBef>
              <a:spcPct val="0"/>
            </a:spcBef>
            <a:spcAft>
              <a:spcPct val="15000"/>
            </a:spcAft>
            <a:buChar char="•"/>
          </a:pPr>
          <a:r>
            <a:rPr lang="en-US" sz="2200" i="0" kern="1200" dirty="0"/>
            <a:t>Apply for BTAP</a:t>
          </a:r>
        </a:p>
      </dsp:txBody>
      <dsp:txXfrm>
        <a:off x="3036769" y="2626741"/>
        <a:ext cx="3869816" cy="2424684"/>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E0A0D5-8F98-4CC1-A28E-021F0B6B475C}" type="datetimeFigureOut">
              <a:rPr lang="en-US" smtClean="0"/>
              <a:t>12/27/2023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3C52C-5E29-41AF-BAA3-8217E886DA08}" type="slidenum">
              <a:rPr lang="en-US" smtClean="0"/>
              <a:t>‹#›</a:t>
            </a:fld>
            <a:endParaRPr lang="en-US" dirty="0"/>
          </a:p>
        </p:txBody>
      </p:sp>
    </p:spTree>
    <p:extLst>
      <p:ext uri="{BB962C8B-B14F-4D97-AF65-F5344CB8AC3E}">
        <p14:creationId xmlns:p14="http://schemas.microsoft.com/office/powerpoint/2010/main" val="1961961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gcc02.safelinks.protection.outlook.com/?url=https%3A%2F%2Fwww.oregon.gov%2Fbiz%2FPublications%2FProposed_Rule_Making%2F123-047-0095_BTAP_Handbook_Temp.pdf&amp;data=05%7C01%7Csknight%40coic.org%7C6e2e69cbfca74219008508dbf088d98b%7C0aefc2c4c3a74aeca63ce5725cdb55bf%7C1%7C0%7C638368243276233035%7CUnknown%7CTWFpbGZsb3d8eyJWIjoiMC4wLjAwMDAiLCJQIjoiV2luMzIiLCJBTiI6Ik1haWwiLCJXVCI6Mn0%3D%7C3000%7C%7C%7C&amp;sdata=9PFvPZpWBCETmJmSI22SmXcUCJIjrl65ttgCQVmdTZw%3D&amp;reserved=0"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to share an opportunity for funding with the Court through the BTAP coming through the OBO</a:t>
            </a:r>
          </a:p>
          <a:p>
            <a:endParaRPr lang="en-US" dirty="0"/>
          </a:p>
          <a:p>
            <a:r>
              <a:rPr lang="en-US" dirty="0"/>
              <a:t>Have Seth Thompson here with the Oregon Broadband Office. Joining via phone and on the road. </a:t>
            </a:r>
          </a:p>
          <a:p>
            <a:br>
              <a:rPr lang="en-US" dirty="0"/>
            </a:br>
            <a:r>
              <a:rPr lang="en-US" dirty="0"/>
              <a:t>Scott may also be joining us. </a:t>
            </a:r>
          </a:p>
        </p:txBody>
      </p:sp>
      <p:sp>
        <p:nvSpPr>
          <p:cNvPr id="4" name="Slide Number Placeholder 3"/>
          <p:cNvSpPr>
            <a:spLocks noGrp="1"/>
          </p:cNvSpPr>
          <p:nvPr>
            <p:ph type="sldNum" sz="quarter" idx="5"/>
          </p:nvPr>
        </p:nvSpPr>
        <p:spPr/>
        <p:txBody>
          <a:bodyPr/>
          <a:lstStyle/>
          <a:p>
            <a:fld id="{5603C52C-5E29-41AF-BAA3-8217E886DA08}" type="slidenum">
              <a:rPr lang="en-US" smtClean="0"/>
              <a:t>1</a:t>
            </a:fld>
            <a:endParaRPr lang="en-US" dirty="0"/>
          </a:p>
        </p:txBody>
      </p:sp>
    </p:spTree>
    <p:extLst>
      <p:ext uri="{BB962C8B-B14F-4D97-AF65-F5344CB8AC3E}">
        <p14:creationId xmlns:p14="http://schemas.microsoft.com/office/powerpoint/2010/main" val="177584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We’re seeing historic flood of federal dollars to support broadband infrastructure projects. Unlike anything we’ve seen in many years and will likely see in another decade. </a:t>
            </a:r>
          </a:p>
          <a:p>
            <a:endParaRPr lang="en-US" dirty="0"/>
          </a:p>
          <a:p>
            <a:r>
              <a:rPr lang="en-US" dirty="0"/>
              <a:t>2 programs through OBO </a:t>
            </a:r>
          </a:p>
          <a:p>
            <a:endParaRPr lang="en-US" dirty="0"/>
          </a:p>
          <a:p>
            <a:r>
              <a:rPr lang="en-US" dirty="0"/>
              <a:t>Catalyst for this is that we’re seeing broadband as critical infrastructure in today’s world – much like water, sewer, etc. How we access work, school, health services, provide public safety and economic development opportunities. </a:t>
            </a:r>
          </a:p>
          <a:p>
            <a:endParaRPr lang="en-US" dirty="0"/>
          </a:p>
          <a:p>
            <a:r>
              <a:rPr lang="en-US" dirty="0"/>
              <a:t>Opportunity to shape up projects for capital grant investments and raise service levels, which we’ve heard certain neighborhoods don’t have service they hoped for, and certainly it’s common to lack those services in the more rural areas as well. Isn’t going to do much else for you all – your downtown core isn’t going to get faster, etc. </a:t>
            </a:r>
          </a:p>
          <a:p>
            <a:endParaRPr lang="en-US" dirty="0"/>
          </a:p>
        </p:txBody>
      </p:sp>
      <p:sp>
        <p:nvSpPr>
          <p:cNvPr id="4" name="Slide Number Placeholder 3"/>
          <p:cNvSpPr>
            <a:spLocks noGrp="1"/>
          </p:cNvSpPr>
          <p:nvPr>
            <p:ph type="sldNum" sz="quarter" idx="5"/>
          </p:nvPr>
        </p:nvSpPr>
        <p:spPr/>
        <p:txBody>
          <a:bodyPr/>
          <a:lstStyle/>
          <a:p>
            <a:fld id="{5603C52C-5E29-41AF-BAA3-8217E886DA08}" type="slidenum">
              <a:rPr lang="en-US" smtClean="0"/>
              <a:t>2</a:t>
            </a:fld>
            <a:endParaRPr lang="en-US" dirty="0"/>
          </a:p>
        </p:txBody>
      </p:sp>
    </p:spTree>
    <p:extLst>
      <p:ext uri="{BB962C8B-B14F-4D97-AF65-F5344CB8AC3E}">
        <p14:creationId xmlns:p14="http://schemas.microsoft.com/office/powerpoint/2010/main" val="3121507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anose="05000000000000000000" pitchFamily="2" charset="2"/>
              <a:buChar char="q"/>
            </a:pPr>
            <a:r>
              <a:rPr lang="en-US" b="0" dirty="0"/>
              <a:t>Purpose: Assist eligible entities with non-construction activities associated with development of broadband networks - basically planning for shaping up priority projects for </a:t>
            </a:r>
            <a:r>
              <a:rPr lang="en-US" b="0" dirty="0" err="1"/>
              <a:t>appliciations</a:t>
            </a:r>
            <a:endParaRPr lang="en-US" b="0" dirty="0"/>
          </a:p>
          <a:p>
            <a:pPr>
              <a:buFont typeface="Wingdings" panose="05000000000000000000" pitchFamily="2" charset="2"/>
              <a:buChar char="q"/>
            </a:pPr>
            <a:r>
              <a:rPr lang="en-US" b="0" dirty="0"/>
              <a:t>Opens January 2</a:t>
            </a:r>
            <a:r>
              <a:rPr lang="en-US" b="0" baseline="30000" dirty="0"/>
              <a:t>nd</a:t>
            </a:r>
            <a:r>
              <a:rPr lang="en-US" b="0" dirty="0"/>
              <a:t> </a:t>
            </a:r>
          </a:p>
          <a:p>
            <a:pPr>
              <a:buFont typeface="Wingdings" panose="05000000000000000000" pitchFamily="2" charset="2"/>
              <a:buChar char="q"/>
            </a:pPr>
            <a:r>
              <a:rPr lang="en-US" b="0" dirty="0"/>
              <a:t>Types of activities it supports: </a:t>
            </a:r>
          </a:p>
          <a:p>
            <a:pPr lvl="1">
              <a:buFont typeface="Wingdings" panose="05000000000000000000" pitchFamily="2" charset="2"/>
              <a:buChar char="§"/>
            </a:pPr>
            <a:r>
              <a:rPr lang="en-US" sz="2000" dirty="0"/>
              <a:t>Planning and Pre-construction Activities</a:t>
            </a:r>
          </a:p>
          <a:p>
            <a:pPr lvl="1">
              <a:buFont typeface="Wingdings" panose="05000000000000000000" pitchFamily="2" charset="2"/>
              <a:buChar char="§"/>
            </a:pPr>
            <a:r>
              <a:rPr lang="en-US" sz="2000" dirty="0"/>
              <a:t>Staffing</a:t>
            </a:r>
          </a:p>
          <a:p>
            <a:pPr lvl="1">
              <a:buFont typeface="Wingdings" panose="05000000000000000000" pitchFamily="2" charset="2"/>
              <a:buChar char="§"/>
            </a:pPr>
            <a:r>
              <a:rPr lang="en-US" sz="2000" dirty="0"/>
              <a:t>Grant Application Support</a:t>
            </a:r>
          </a:p>
          <a:p>
            <a:pPr>
              <a:buFont typeface="Wingdings" panose="05000000000000000000" pitchFamily="2" charset="2"/>
              <a:buChar char="q"/>
            </a:pPr>
            <a:r>
              <a:rPr lang="en-US" dirty="0"/>
              <a:t>$150,000 max award per county – </a:t>
            </a:r>
            <a:r>
              <a:rPr lang="en-US" u="sng" dirty="0">
                <a:solidFill>
                  <a:schemeClr val="accent5">
                    <a:lumMod val="75000"/>
                  </a:schemeClr>
                </a:solidFill>
                <a:highlight>
                  <a:srgbClr val="FFFF00"/>
                </a:highlight>
              </a:rPr>
              <a:t>regional app doesn’t impact the total allocated per county</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dirty="0"/>
              <a:t>Oregon Broadband Office just released the final program handbook for BTAP - </a:t>
            </a:r>
            <a:r>
              <a:rPr lang="en-US" sz="2000" dirty="0">
                <a:solidFill>
                  <a:srgbClr val="000000"/>
                </a:solidFill>
                <a:latin typeface="Calibri"/>
                <a:cs typeface="Calibri"/>
                <a:hlinkClick r:id="rId3"/>
              </a:rPr>
              <a:t>123-047-0095_BTAP_Handbook_Temp.pdf (oregon.gov)</a:t>
            </a:r>
            <a:r>
              <a:rPr lang="en-US" sz="2000" dirty="0">
                <a:solidFill>
                  <a:srgbClr val="000000"/>
                </a:solidFill>
                <a:latin typeface="Calibri"/>
                <a:cs typeface="Calibri"/>
              </a:rPr>
              <a:t> </a:t>
            </a:r>
            <a:r>
              <a:rPr lang="en-US" sz="2000" b="0" u="sng" dirty="0">
                <a:effectLst/>
                <a:latin typeface="Calibri" panose="020F0502020204030204" pitchFamily="34" charset="0"/>
                <a:ea typeface="Calibri" panose="020F0502020204030204" pitchFamily="34" charset="0"/>
                <a:cs typeface="Times New Roman" panose="02020603050405020304" pitchFamily="18" charset="0"/>
              </a:rPr>
              <a:t>The reason we’re supporting Deschutes and Jefferson in a combined application is due to their being some efficiencies gained, but really because there is a scoring benefit to regional coordination. Doesn’t require shared projects. Networks don’t end at county lines. Showing some level of collaboration will be important, doesn’t need to be combined app in your case. </a:t>
            </a:r>
            <a:endParaRPr lang="en-US" sz="2000" b="0" u="sng" dirty="0"/>
          </a:p>
          <a:p>
            <a:pPr>
              <a:buFont typeface="Wingdings" panose="05000000000000000000" pitchFamily="2" charset="2"/>
              <a:buChar char="q"/>
            </a:pPr>
            <a:endParaRPr lang="en-US" sz="2000" dirty="0">
              <a:solidFill>
                <a:srgbClr val="000000"/>
              </a:solidFill>
              <a:latin typeface="Calibri"/>
              <a:cs typeface="Calibri"/>
            </a:endParaRPr>
          </a:p>
        </p:txBody>
      </p:sp>
      <p:sp>
        <p:nvSpPr>
          <p:cNvPr id="4" name="Slide Number Placeholder 3"/>
          <p:cNvSpPr>
            <a:spLocks noGrp="1"/>
          </p:cNvSpPr>
          <p:nvPr>
            <p:ph type="sldNum" sz="quarter" idx="5"/>
          </p:nvPr>
        </p:nvSpPr>
        <p:spPr/>
        <p:txBody>
          <a:bodyPr/>
          <a:lstStyle/>
          <a:p>
            <a:fld id="{5603C52C-5E29-41AF-BAA3-8217E886DA08}" type="slidenum">
              <a:rPr lang="en-US" smtClean="0"/>
              <a:t>4</a:t>
            </a:fld>
            <a:endParaRPr lang="en-US" dirty="0"/>
          </a:p>
        </p:txBody>
      </p:sp>
    </p:spTree>
    <p:extLst>
      <p:ext uri="{BB962C8B-B14F-4D97-AF65-F5344CB8AC3E}">
        <p14:creationId xmlns:p14="http://schemas.microsoft.com/office/powerpoint/2010/main" val="1816831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03C52C-5E29-41AF-BAA3-8217E886DA08}" type="slidenum">
              <a:rPr lang="en-US" smtClean="0"/>
              <a:t>5</a:t>
            </a:fld>
            <a:endParaRPr lang="en-US" dirty="0"/>
          </a:p>
        </p:txBody>
      </p:sp>
    </p:spTree>
    <p:extLst>
      <p:ext uri="{BB962C8B-B14F-4D97-AF65-F5344CB8AC3E}">
        <p14:creationId xmlns:p14="http://schemas.microsoft.com/office/powerpoint/2010/main" val="2694104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anose="05000000000000000000" pitchFamily="2" charset="2"/>
              <a:buChar char="q"/>
            </a:pPr>
            <a:r>
              <a:rPr lang="en-US" sz="2800" i="0" dirty="0"/>
              <a:t>MORE PASSIVE Supporting others in the community to apply </a:t>
            </a:r>
          </a:p>
          <a:p>
            <a:pPr lvl="1">
              <a:buFont typeface="Wingdings" panose="05000000000000000000" pitchFamily="2" charset="2"/>
              <a:buChar char="§"/>
            </a:pPr>
            <a:r>
              <a:rPr lang="en-US" sz="2600" i="0" dirty="0"/>
              <a:t>Letters of support, etc.</a:t>
            </a:r>
          </a:p>
          <a:p>
            <a:pPr>
              <a:buFont typeface="Wingdings" panose="05000000000000000000" pitchFamily="2" charset="2"/>
              <a:buChar char="q"/>
            </a:pPr>
            <a:r>
              <a:rPr lang="en-US" sz="2800" i="0"/>
              <a:t>MORE ACTIVE Grant </a:t>
            </a:r>
            <a:r>
              <a:rPr lang="en-US" sz="2800" i="0" dirty="0"/>
              <a:t>Applicant/Partner</a:t>
            </a:r>
          </a:p>
          <a:p>
            <a:pPr lvl="1">
              <a:buFont typeface="Wingdings" panose="05000000000000000000" pitchFamily="2" charset="2"/>
              <a:buChar char="§"/>
            </a:pPr>
            <a:r>
              <a:rPr lang="en-US" sz="2600" i="0" dirty="0"/>
              <a:t>Helping shape up projects based on community needs</a:t>
            </a:r>
          </a:p>
          <a:p>
            <a:pPr lvl="1">
              <a:buFont typeface="Wingdings" panose="05000000000000000000" pitchFamily="2" charset="2"/>
              <a:buChar char="§"/>
            </a:pPr>
            <a:r>
              <a:rPr lang="en-US" sz="2400" i="0" dirty="0"/>
              <a:t>BTAP – applying internally or as part of regional application</a:t>
            </a:r>
          </a:p>
          <a:p>
            <a:pPr lvl="1">
              <a:buFont typeface="Wingdings" panose="05000000000000000000" pitchFamily="2" charset="2"/>
              <a:buNone/>
            </a:pPr>
            <a:endParaRPr lang="en-US" sz="2400" i="0" dirty="0"/>
          </a:p>
          <a:p>
            <a:pPr lvl="1">
              <a:buFont typeface="Wingdings" panose="05000000000000000000" pitchFamily="2" charset="2"/>
              <a:buNone/>
            </a:pPr>
            <a:endParaRPr lang="en-US" sz="2400" i="0" dirty="0"/>
          </a:p>
          <a:p>
            <a:endParaRPr lang="en-US" dirty="0"/>
          </a:p>
        </p:txBody>
      </p:sp>
      <p:sp>
        <p:nvSpPr>
          <p:cNvPr id="4" name="Slide Number Placeholder 3"/>
          <p:cNvSpPr>
            <a:spLocks noGrp="1"/>
          </p:cNvSpPr>
          <p:nvPr>
            <p:ph type="sldNum" sz="quarter" idx="5"/>
          </p:nvPr>
        </p:nvSpPr>
        <p:spPr/>
        <p:txBody>
          <a:bodyPr/>
          <a:lstStyle/>
          <a:p>
            <a:fld id="{5603C52C-5E29-41AF-BAA3-8217E886DA08}" type="slidenum">
              <a:rPr lang="en-US" smtClean="0"/>
              <a:t>6</a:t>
            </a:fld>
            <a:endParaRPr lang="en-US" dirty="0"/>
          </a:p>
        </p:txBody>
      </p:sp>
    </p:spTree>
    <p:extLst>
      <p:ext uri="{BB962C8B-B14F-4D97-AF65-F5344CB8AC3E}">
        <p14:creationId xmlns:p14="http://schemas.microsoft.com/office/powerpoint/2010/main" val="48798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03C52C-5E29-41AF-BAA3-8217E886DA08}" type="slidenum">
              <a:rPr lang="en-US" smtClean="0"/>
              <a:t>7</a:t>
            </a:fld>
            <a:endParaRPr lang="en-US" dirty="0"/>
          </a:p>
        </p:txBody>
      </p:sp>
    </p:spTree>
    <p:extLst>
      <p:ext uri="{BB962C8B-B14F-4D97-AF65-F5344CB8AC3E}">
        <p14:creationId xmlns:p14="http://schemas.microsoft.com/office/powerpoint/2010/main" val="33696063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dirty="0"/>
              <a:t>Our goal is just to provide you with the information. Seems like significant enough opportunity that is relatively well funded and low barrier. </a:t>
            </a:r>
            <a:endParaRPr lang="en-US" i="0" dirty="0"/>
          </a:p>
          <a:p>
            <a:endParaRPr lang="en-US" dirty="0"/>
          </a:p>
        </p:txBody>
      </p:sp>
      <p:sp>
        <p:nvSpPr>
          <p:cNvPr id="4" name="Slide Number Placeholder 3"/>
          <p:cNvSpPr>
            <a:spLocks noGrp="1"/>
          </p:cNvSpPr>
          <p:nvPr>
            <p:ph type="sldNum" sz="quarter" idx="5"/>
          </p:nvPr>
        </p:nvSpPr>
        <p:spPr/>
        <p:txBody>
          <a:bodyPr/>
          <a:lstStyle/>
          <a:p>
            <a:fld id="{5603C52C-5E29-41AF-BAA3-8217E886DA08}" type="slidenum">
              <a:rPr lang="en-US" smtClean="0"/>
              <a:t>8</a:t>
            </a:fld>
            <a:endParaRPr lang="en-US" dirty="0"/>
          </a:p>
        </p:txBody>
      </p:sp>
    </p:spTree>
    <p:extLst>
      <p:ext uri="{BB962C8B-B14F-4D97-AF65-F5344CB8AC3E}">
        <p14:creationId xmlns:p14="http://schemas.microsoft.com/office/powerpoint/2010/main" val="2823634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A750590-9F9A-443B-9295-A3931D8194B1}" type="datetime1">
              <a:rPr lang="en-US" smtClean="0"/>
              <a:t>12/27/2023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2481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96F347-1B2F-4097-AEB5-4A26FB45D67A}" type="datetime1">
              <a:rPr lang="en-US" smtClean="0"/>
              <a:t>12/27/2023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02223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C1DEE0-34E5-4E0F-BEC1-4B8835F82CD1}" type="datetime1">
              <a:rPr lang="en-US" smtClean="0"/>
              <a:t>12/27/2023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8611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75B4BE-627A-4EC1-99E1-6F1AA97AB802}" type="datetime1">
              <a:rPr lang="en-US" smtClean="0"/>
              <a:t>12/27/2023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4387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BFACF8-E63D-4673-A128-83547867BB7A}" type="datetime1">
              <a:rPr lang="en-US" smtClean="0"/>
              <a:t>12/27/2023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1863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BED6AC-4FBA-40BD-BE75-20DB64DA4BAD}" type="datetime1">
              <a:rPr lang="en-US" smtClean="0"/>
              <a:t>12/27/2023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23730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933C87-D201-458A-93C0-8EDD9AC92D93}" type="datetime1">
              <a:rPr lang="en-US" smtClean="0"/>
              <a:t>12/27/2023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7608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CE6829-5A25-485A-91B1-5D6D58BB9F23}" type="datetime1">
              <a:rPr lang="en-US" smtClean="0"/>
              <a:t>12/27/2023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02974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912F5CD-23D0-4DD1-85B1-71F1825FB3EC}" type="datetime1">
              <a:rPr lang="en-US" smtClean="0"/>
              <a:t>12/27/2023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98603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8BA5035-C284-496A-B076-BA73A8FA5D8B}" type="datetime1">
              <a:rPr lang="en-US" smtClean="0"/>
              <a:t>12/27/2023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471965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0EB420-1875-490A-8C4B-7AAB939FBE08}" type="datetime1">
              <a:rPr lang="en-US" smtClean="0"/>
              <a:t>12/27/2023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84853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359126-4846-4E88-BDD9-5585CC877E47}" type="datetime1">
              <a:rPr lang="en-US" smtClean="0"/>
              <a:t>12/27/2023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2942770"/>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gcc02.safelinks.protection.outlook.com/?url=https%3A%2F%2Fwww.oregon.gov%2Fbiz%2FPublications%2FProposed_Rule_Making%2F123-047-0115_ARPA_Handbook_Notice.pdf&amp;data=05%7C02%7Csknight%40Coic.org%7C2e1e4c41c63e4658bdb708dc018e46bb%7C0aefc2c4c3a74aeca63ce5725cdb55bf%7C1%7C0%7C638386957781379188%7CUnknown%7CTWFpbGZsb3d8eyJWIjoiMC4wLjAwMDAiLCJQIjoiV2luMzIiLCJBTiI6Ik1haWwiLCJXVCI6Mn0%3D%7C3000%7C%7C%7C&amp;sdata=e%2F0CGCtbzCyXz%2BEom61VnGIHfT5qY8%2FXCnkujZiZGvA%3D&amp;reserved=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cc02.safelinks.protection.outlook.com/?url=https%3A%2F%2Fwww.oregon.gov%2Fbiz%2FPublications%2FProposed_Rule_Making%2F123-047-0095_BTAP_Handbook_Temp.pdf&amp;data=05%7C01%7Csknight%40coic.org%7C6e2e69cbfca74219008508dbf088d98b%7C0aefc2c4c3a74aeca63ce5725cdb55bf%7C1%7C0%7C638368243276233035%7CUnknown%7CTWFpbGZsb3d8eyJWIjoiMC4wLjAwMDAiLCJQIjoiV2luMzIiLCJBTiI6Ik1haWwiLCJXVCI6Mn0%3D%7C3000%7C%7C%7C&amp;sdata=9PFvPZpWBCETmJmSI22SmXcUCJIjrl65ttgCQVmdTZw%3D&amp;reserved=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sknight@coic.org"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5CD8D-E704-46A1-BC3E-9A644A9FFD4E}"/>
              </a:ext>
            </a:extLst>
          </p:cNvPr>
          <p:cNvSpPr>
            <a:spLocks noGrp="1"/>
          </p:cNvSpPr>
          <p:nvPr>
            <p:ph type="ctrTitle"/>
          </p:nvPr>
        </p:nvSpPr>
        <p:spPr>
          <a:xfrm>
            <a:off x="5289754" y="639097"/>
            <a:ext cx="6253317" cy="3686015"/>
          </a:xfrm>
        </p:spPr>
        <p:txBody>
          <a:bodyPr>
            <a:normAutofit/>
          </a:bodyPr>
          <a:lstStyle/>
          <a:p>
            <a:r>
              <a:rPr lang="en-US" sz="6200" dirty="0"/>
              <a:t>Broadband Technical Assistance Program Opportunity</a:t>
            </a:r>
          </a:p>
        </p:txBody>
      </p:sp>
      <p:sp>
        <p:nvSpPr>
          <p:cNvPr id="3" name="Subtitle 2">
            <a:extLst>
              <a:ext uri="{FF2B5EF4-FFF2-40B4-BE49-F238E27FC236}">
                <a16:creationId xmlns:a16="http://schemas.microsoft.com/office/drawing/2014/main" id="{E309A740-48C5-4AE5-879B-F567D3D7ACDC}"/>
              </a:ext>
            </a:extLst>
          </p:cNvPr>
          <p:cNvSpPr>
            <a:spLocks noGrp="1"/>
          </p:cNvSpPr>
          <p:nvPr>
            <p:ph type="subTitle" idx="1"/>
          </p:nvPr>
        </p:nvSpPr>
        <p:spPr>
          <a:xfrm>
            <a:off x="5289753" y="4455621"/>
            <a:ext cx="6269347" cy="1238616"/>
          </a:xfrm>
        </p:spPr>
        <p:txBody>
          <a:bodyPr>
            <a:normAutofit fontScale="92500" lnSpcReduction="20000"/>
          </a:bodyPr>
          <a:lstStyle/>
          <a:p>
            <a:endParaRPr lang="en-US" dirty="0">
              <a:solidFill>
                <a:schemeClr val="tx1">
                  <a:lumMod val="85000"/>
                  <a:lumOff val="15000"/>
                </a:schemeClr>
              </a:solidFill>
            </a:endParaRPr>
          </a:p>
          <a:p>
            <a:endParaRPr lang="en-US" dirty="0">
              <a:solidFill>
                <a:schemeClr val="tx1">
                  <a:lumMod val="85000"/>
                  <a:lumOff val="15000"/>
                </a:schemeClr>
              </a:solidFill>
            </a:endParaRPr>
          </a:p>
          <a:p>
            <a:r>
              <a:rPr lang="en-US" dirty="0">
                <a:solidFill>
                  <a:schemeClr val="tx1">
                    <a:lumMod val="85000"/>
                    <a:lumOff val="15000"/>
                  </a:schemeClr>
                </a:solidFill>
              </a:rPr>
              <a:t>Shelby Knight, COIC</a:t>
            </a:r>
          </a:p>
        </p:txBody>
      </p:sp>
      <p:pic>
        <p:nvPicPr>
          <p:cNvPr id="38" name="Graphic 37" descr="Wireless router">
            <a:extLst>
              <a:ext uri="{FF2B5EF4-FFF2-40B4-BE49-F238E27FC236}">
                <a16:creationId xmlns:a16="http://schemas.microsoft.com/office/drawing/2014/main" id="{B92CF1BB-6297-2202-B53B-F9527043F9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3999" y="1163529"/>
            <a:ext cx="4001315" cy="4001315"/>
          </a:xfrm>
          <a:prstGeom prst="rect">
            <a:avLst/>
          </a:prstGeom>
        </p:spPr>
      </p:pic>
    </p:spTree>
    <p:extLst>
      <p:ext uri="{BB962C8B-B14F-4D97-AF65-F5344CB8AC3E}">
        <p14:creationId xmlns:p14="http://schemas.microsoft.com/office/powerpoint/2010/main" val="3754664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700"/>
                                        <p:tgtEl>
                                          <p:spTgt spid="3">
                                            <p:txEl>
                                              <p:pRg st="2" end="2"/>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7622D0-BCC9-4A4E-5D8E-F067BCB2E2D3}"/>
              </a:ext>
            </a:extLst>
          </p:cNvPr>
          <p:cNvSpPr>
            <a:spLocks noGrp="1"/>
          </p:cNvSpPr>
          <p:nvPr>
            <p:ph type="title"/>
          </p:nvPr>
        </p:nvSpPr>
        <p:spPr>
          <a:xfrm>
            <a:off x="990932" y="286603"/>
            <a:ext cx="6750987" cy="1450757"/>
          </a:xfrm>
        </p:spPr>
        <p:txBody>
          <a:bodyPr>
            <a:normAutofit/>
          </a:bodyPr>
          <a:lstStyle/>
          <a:p>
            <a:r>
              <a:rPr lang="en-US" dirty="0">
                <a:solidFill>
                  <a:schemeClr val="accent2"/>
                </a:solidFill>
              </a:rPr>
              <a:t>Background</a:t>
            </a:r>
          </a:p>
        </p:txBody>
      </p:sp>
      <p:sp>
        <p:nvSpPr>
          <p:cNvPr id="3" name="Content Placeholder 2">
            <a:extLst>
              <a:ext uri="{FF2B5EF4-FFF2-40B4-BE49-F238E27FC236}">
                <a16:creationId xmlns:a16="http://schemas.microsoft.com/office/drawing/2014/main" id="{4874CC5F-FEE7-7CE0-1F96-C1C79FC2CA0A}"/>
              </a:ext>
            </a:extLst>
          </p:cNvPr>
          <p:cNvSpPr>
            <a:spLocks noGrp="1"/>
          </p:cNvSpPr>
          <p:nvPr>
            <p:ph idx="1"/>
          </p:nvPr>
        </p:nvSpPr>
        <p:spPr>
          <a:xfrm>
            <a:off x="1044204" y="2023962"/>
            <a:ext cx="6697715" cy="3845131"/>
          </a:xfrm>
        </p:spPr>
        <p:txBody>
          <a:bodyPr>
            <a:normAutofit/>
          </a:bodyPr>
          <a:lstStyle/>
          <a:p>
            <a:pPr>
              <a:buFont typeface="Wingdings" panose="05000000000000000000" pitchFamily="2" charset="2"/>
              <a:buChar char="q"/>
            </a:pPr>
            <a:r>
              <a:rPr lang="en-US" sz="2800" dirty="0"/>
              <a:t>Recent flood of historic-levels of federal dollars for improving Broadband infrastructure and access</a:t>
            </a:r>
          </a:p>
          <a:p>
            <a:pPr marL="0" indent="0">
              <a:buNone/>
            </a:pPr>
            <a:endParaRPr lang="en-US" sz="2800" dirty="0"/>
          </a:p>
          <a:p>
            <a:pPr>
              <a:buFont typeface="Wingdings" panose="05000000000000000000" pitchFamily="2" charset="2"/>
              <a:buChar char="q"/>
            </a:pPr>
            <a:r>
              <a:rPr lang="en-US" sz="2800" dirty="0"/>
              <a:t>Increase in understanding of broadband as critical infrastructure</a:t>
            </a:r>
            <a:endParaRPr lang="en-US" dirty="0"/>
          </a:p>
        </p:txBody>
      </p:sp>
      <p:sp>
        <p:nvSpPr>
          <p:cNvPr id="19" name="Rectangle 18">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1" name="Rectangle 20">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4112072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F1A7B-564C-058D-66E4-DDDECA4B83E0}"/>
              </a:ext>
            </a:extLst>
          </p:cNvPr>
          <p:cNvSpPr>
            <a:spLocks noGrp="1"/>
          </p:cNvSpPr>
          <p:nvPr>
            <p:ph type="title"/>
          </p:nvPr>
        </p:nvSpPr>
        <p:spPr/>
        <p:txBody>
          <a:bodyPr/>
          <a:lstStyle/>
          <a:p>
            <a:r>
              <a:rPr lang="en-US" dirty="0"/>
              <a:t>Upcoming Funding Opportunities</a:t>
            </a:r>
          </a:p>
        </p:txBody>
      </p:sp>
      <p:sp>
        <p:nvSpPr>
          <p:cNvPr id="3" name="Content Placeholder 2">
            <a:extLst>
              <a:ext uri="{FF2B5EF4-FFF2-40B4-BE49-F238E27FC236}">
                <a16:creationId xmlns:a16="http://schemas.microsoft.com/office/drawing/2014/main" id="{0050171A-97CB-09BE-93E6-AE70B4C70052}"/>
              </a:ext>
            </a:extLst>
          </p:cNvPr>
          <p:cNvSpPr>
            <a:spLocks noGrp="1"/>
          </p:cNvSpPr>
          <p:nvPr>
            <p:ph idx="1"/>
          </p:nvPr>
        </p:nvSpPr>
        <p:spPr/>
        <p:txBody>
          <a:bodyPr>
            <a:normAutofit fontScale="92500" lnSpcReduction="10000"/>
          </a:bodyPr>
          <a:lstStyle/>
          <a:p>
            <a:pPr lvl="1"/>
            <a:r>
              <a:rPr lang="en-US" sz="2800" b="1" dirty="0">
                <a:solidFill>
                  <a:schemeClr val="tx1">
                    <a:lumMod val="95000"/>
                    <a:lumOff val="5000"/>
                  </a:schemeClr>
                </a:solidFill>
                <a:latin typeface="+mj-lt"/>
                <a:cs typeface="Angsana New" panose="020B0502040204020203" pitchFamily="18" charset="-34"/>
              </a:rPr>
              <a:t>ARPA Capital Projects: </a:t>
            </a:r>
            <a:r>
              <a:rPr lang="en-US" sz="2800" dirty="0">
                <a:solidFill>
                  <a:schemeClr val="tx1">
                    <a:lumMod val="95000"/>
                    <a:lumOff val="5000"/>
                  </a:schemeClr>
                </a:solidFill>
                <a:latin typeface="+mj-lt"/>
                <a:cs typeface="Angsana New" panose="020B0502040204020203" pitchFamily="18" charset="-34"/>
              </a:rPr>
              <a:t>The State of Oregon is eligible to receive an allocation from the U.S. Treasury of $156,795,418. Purpose is construction and deployment of Broadband Infrastructure Projects to areas lacking at least 100/20 Mbps. Focused on last mile. </a:t>
            </a:r>
          </a:p>
          <a:p>
            <a:pPr lvl="2"/>
            <a:r>
              <a:rPr lang="en-US" sz="2400" b="0" i="0" dirty="0">
                <a:solidFill>
                  <a:schemeClr val="tx1">
                    <a:lumMod val="95000"/>
                    <a:lumOff val="5000"/>
                  </a:schemeClr>
                </a:solidFill>
                <a:effectLst/>
                <a:latin typeface="+mj-lt"/>
                <a:cs typeface="Angsana New" panose="020B0502040204020203" pitchFamily="18" charset="-34"/>
                <a:hlinkClick r:id="rId2">
                  <a:extLst>
                    <a:ext uri="{A12FA001-AC4F-418D-AE19-62706E023703}">
                      <ahyp:hlinkClr xmlns:ahyp="http://schemas.microsoft.com/office/drawing/2018/hyperlinkcolor" val="tx"/>
                    </a:ext>
                  </a:extLst>
                </a:hlinkClick>
              </a:rPr>
              <a:t>123-047-0115_ARPA_Handbook_Notice.pdf (oregon.gov)</a:t>
            </a:r>
            <a:endParaRPr lang="en-US" sz="2400" b="0" i="0" dirty="0">
              <a:solidFill>
                <a:schemeClr val="tx1">
                  <a:lumMod val="95000"/>
                  <a:lumOff val="5000"/>
                </a:schemeClr>
              </a:solidFill>
              <a:effectLst/>
              <a:latin typeface="+mj-lt"/>
              <a:cs typeface="Angsana New" panose="020B0502040204020203" pitchFamily="18" charset="-34"/>
            </a:endParaRPr>
          </a:p>
          <a:p>
            <a:pPr marL="201168" lvl="1" indent="0">
              <a:buNone/>
            </a:pPr>
            <a:endParaRPr lang="en-US" sz="2800" dirty="0">
              <a:solidFill>
                <a:schemeClr val="tx1">
                  <a:lumMod val="95000"/>
                  <a:lumOff val="5000"/>
                </a:schemeClr>
              </a:solidFill>
              <a:latin typeface="+mj-lt"/>
              <a:cs typeface="Angsana New" panose="020B0502040204020203" pitchFamily="18" charset="-34"/>
            </a:endParaRPr>
          </a:p>
          <a:p>
            <a:pPr lvl="1"/>
            <a:r>
              <a:rPr lang="en-US" sz="2800" b="1" dirty="0">
                <a:solidFill>
                  <a:schemeClr val="tx1">
                    <a:lumMod val="95000"/>
                    <a:lumOff val="5000"/>
                  </a:schemeClr>
                </a:solidFill>
                <a:latin typeface="+mj-lt"/>
                <a:cs typeface="Angsana New" panose="020B0502040204020203" pitchFamily="18" charset="-34"/>
              </a:rPr>
              <a:t>Broadband Equity and Access Deployment Program (BEAD):</a:t>
            </a:r>
            <a:r>
              <a:rPr lang="en-US" sz="2800" dirty="0">
                <a:solidFill>
                  <a:schemeClr val="tx1">
                    <a:lumMod val="95000"/>
                    <a:lumOff val="5000"/>
                  </a:schemeClr>
                </a:solidFill>
                <a:latin typeface="+mj-lt"/>
                <a:cs typeface="Angsana New" panose="020B0502040204020203" pitchFamily="18" charset="-34"/>
              </a:rPr>
              <a:t> NTIA allocated $688,914,932.17 to Oregon under the BEAD program to help close the broadband gap in the state. Goal is to connect all unserved (below 25/3), underserved (between 25/3 and 100/20 Mbps), and community anchor institutions. </a:t>
            </a:r>
          </a:p>
          <a:p>
            <a:endParaRPr lang="en-US" dirty="0"/>
          </a:p>
        </p:txBody>
      </p:sp>
    </p:spTree>
    <p:extLst>
      <p:ext uri="{BB962C8B-B14F-4D97-AF65-F5344CB8AC3E}">
        <p14:creationId xmlns:p14="http://schemas.microsoft.com/office/powerpoint/2010/main" val="1142195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D8A75-9611-0153-5A20-2E1CD4A0991D}"/>
              </a:ext>
            </a:extLst>
          </p:cNvPr>
          <p:cNvSpPr>
            <a:spLocks noGrp="1"/>
          </p:cNvSpPr>
          <p:nvPr>
            <p:ph type="title"/>
          </p:nvPr>
        </p:nvSpPr>
        <p:spPr/>
        <p:txBody>
          <a:bodyPr/>
          <a:lstStyle/>
          <a:p>
            <a:r>
              <a:rPr lang="en-US" dirty="0"/>
              <a:t>Oregon’s Broadband Technical Assistance Program (BTAP)</a:t>
            </a:r>
          </a:p>
        </p:txBody>
      </p:sp>
      <p:sp>
        <p:nvSpPr>
          <p:cNvPr id="3" name="Content Placeholder 2">
            <a:extLst>
              <a:ext uri="{FF2B5EF4-FFF2-40B4-BE49-F238E27FC236}">
                <a16:creationId xmlns:a16="http://schemas.microsoft.com/office/drawing/2014/main" id="{F71C7B0E-10D2-C1D9-0E01-166C9CABB01E}"/>
              </a:ext>
            </a:extLst>
          </p:cNvPr>
          <p:cNvSpPr>
            <a:spLocks noGrp="1"/>
          </p:cNvSpPr>
          <p:nvPr>
            <p:ph idx="1"/>
          </p:nvPr>
        </p:nvSpPr>
        <p:spPr/>
        <p:txBody>
          <a:bodyPr>
            <a:normAutofit/>
          </a:bodyPr>
          <a:lstStyle/>
          <a:p>
            <a:pPr>
              <a:buFont typeface="Wingdings" panose="05000000000000000000" pitchFamily="2" charset="2"/>
              <a:buChar char="q"/>
            </a:pPr>
            <a:r>
              <a:rPr lang="en-US" b="1" dirty="0"/>
              <a:t>Purpose: </a:t>
            </a:r>
            <a:r>
              <a:rPr lang="en-US" dirty="0"/>
              <a:t>Assist eligible entities with non-construction activities associated with development of broadband networks </a:t>
            </a:r>
          </a:p>
          <a:p>
            <a:pPr>
              <a:buFont typeface="Wingdings" panose="05000000000000000000" pitchFamily="2" charset="2"/>
              <a:buChar char="q"/>
            </a:pPr>
            <a:r>
              <a:rPr lang="en-US" dirty="0"/>
              <a:t>Application opens</a:t>
            </a:r>
            <a:r>
              <a:rPr lang="en-US" b="1" dirty="0"/>
              <a:t> January 2</a:t>
            </a:r>
            <a:r>
              <a:rPr lang="en-US" b="1" baseline="30000" dirty="0"/>
              <a:t>nd</a:t>
            </a:r>
            <a:r>
              <a:rPr lang="en-US" b="1" dirty="0"/>
              <a:t> </a:t>
            </a:r>
            <a:endParaRPr lang="en-US" dirty="0"/>
          </a:p>
          <a:p>
            <a:pPr>
              <a:buFont typeface="Wingdings" panose="05000000000000000000" pitchFamily="2" charset="2"/>
              <a:buChar char="q"/>
            </a:pPr>
            <a:r>
              <a:rPr lang="en-US" b="1" dirty="0"/>
              <a:t>Types of activities it supports: </a:t>
            </a:r>
          </a:p>
          <a:p>
            <a:pPr lvl="1">
              <a:buFont typeface="Wingdings" panose="05000000000000000000" pitchFamily="2" charset="2"/>
              <a:buChar char="§"/>
            </a:pPr>
            <a:r>
              <a:rPr lang="en-US" sz="2000" dirty="0"/>
              <a:t>Planning and Pre-construction Activities</a:t>
            </a:r>
          </a:p>
          <a:p>
            <a:pPr lvl="1">
              <a:buFont typeface="Wingdings" panose="05000000000000000000" pitchFamily="2" charset="2"/>
              <a:buChar char="§"/>
            </a:pPr>
            <a:r>
              <a:rPr lang="en-US" sz="2000" dirty="0"/>
              <a:t>Staffing</a:t>
            </a:r>
          </a:p>
          <a:p>
            <a:pPr lvl="1">
              <a:buFont typeface="Wingdings" panose="05000000000000000000" pitchFamily="2" charset="2"/>
              <a:buChar char="§"/>
            </a:pPr>
            <a:r>
              <a:rPr lang="en-US" sz="2000" dirty="0"/>
              <a:t>Grant Application Support</a:t>
            </a:r>
          </a:p>
          <a:p>
            <a:pPr>
              <a:buFont typeface="Wingdings" panose="05000000000000000000" pitchFamily="2" charset="2"/>
              <a:buChar char="q"/>
            </a:pPr>
            <a:r>
              <a:rPr lang="en-US" dirty="0"/>
              <a:t>$150,000 max award per county </a:t>
            </a:r>
          </a:p>
          <a:p>
            <a:pPr>
              <a:buFont typeface="Wingdings" panose="05000000000000000000" pitchFamily="2" charset="2"/>
              <a:buChar char="q"/>
            </a:pPr>
            <a:r>
              <a:rPr lang="en-US" dirty="0"/>
              <a:t>Oregon Broadband Office just released the final program handbook for BTAP - </a:t>
            </a:r>
            <a:r>
              <a:rPr lang="en-US" sz="2000" dirty="0">
                <a:solidFill>
                  <a:srgbClr val="000000"/>
                </a:solidFill>
                <a:latin typeface="Calibri"/>
                <a:cs typeface="Calibri"/>
                <a:hlinkClick r:id="rId3"/>
              </a:rPr>
              <a:t>123-047-0095_BTAP_Handbook_Temp.pdf (oregon.gov)</a:t>
            </a:r>
            <a:endParaRPr lang="en-US" sz="2000" dirty="0">
              <a:solidFill>
                <a:srgbClr val="000000"/>
              </a:solidFill>
              <a:latin typeface="Calibri"/>
              <a:cs typeface="Calibri"/>
            </a:endParaRPr>
          </a:p>
        </p:txBody>
      </p:sp>
    </p:spTree>
    <p:extLst>
      <p:ext uri="{BB962C8B-B14F-4D97-AF65-F5344CB8AC3E}">
        <p14:creationId xmlns:p14="http://schemas.microsoft.com/office/powerpoint/2010/main" val="1903321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FC558-A3E6-4128-35D2-3F813A1EC52B}"/>
              </a:ext>
            </a:extLst>
          </p:cNvPr>
          <p:cNvSpPr>
            <a:spLocks noGrp="1"/>
          </p:cNvSpPr>
          <p:nvPr>
            <p:ph type="title"/>
          </p:nvPr>
        </p:nvSpPr>
        <p:spPr>
          <a:noFill/>
        </p:spPr>
        <p:txBody>
          <a:bodyPr/>
          <a:lstStyle/>
          <a:p>
            <a:r>
              <a:rPr lang="en-US" dirty="0"/>
              <a:t>Recommended Activities</a:t>
            </a:r>
          </a:p>
        </p:txBody>
      </p:sp>
      <p:graphicFrame>
        <p:nvGraphicFramePr>
          <p:cNvPr id="8" name="Content Placeholder 2">
            <a:extLst>
              <a:ext uri="{FF2B5EF4-FFF2-40B4-BE49-F238E27FC236}">
                <a16:creationId xmlns:a16="http://schemas.microsoft.com/office/drawing/2014/main" id="{AA84FCDB-4E74-08C1-F196-5F269B62BC83}"/>
              </a:ext>
            </a:extLst>
          </p:cNvPr>
          <p:cNvGraphicFramePr>
            <a:graphicFrameLocks noGrp="1"/>
          </p:cNvGraphicFramePr>
          <p:nvPr>
            <p:ph idx="1"/>
            <p:extLst>
              <p:ext uri="{D42A27DB-BD31-4B8C-83A1-F6EECF244321}">
                <p14:modId xmlns:p14="http://schemas.microsoft.com/office/powerpoint/2010/main" val="3522417397"/>
              </p:ext>
            </p:extLst>
          </p:nvPr>
        </p:nvGraphicFramePr>
        <p:xfrm>
          <a:off x="1097280" y="1845734"/>
          <a:ext cx="10058400" cy="39601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98684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4" name="Rectangle 83">
            <a:extLst>
              <a:ext uri="{FF2B5EF4-FFF2-40B4-BE49-F238E27FC236}">
                <a16:creationId xmlns:a16="http://schemas.microsoft.com/office/drawing/2014/main" id="{A6B16355-27FB-445B-B646-02AB736374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9844A71-77E8-3251-67DB-92D6459548B1}"/>
              </a:ext>
            </a:extLst>
          </p:cNvPr>
          <p:cNvSpPr>
            <a:spLocks noGrp="1"/>
          </p:cNvSpPr>
          <p:nvPr>
            <p:ph type="title"/>
          </p:nvPr>
        </p:nvSpPr>
        <p:spPr>
          <a:xfrm>
            <a:off x="8177212" y="634946"/>
            <a:ext cx="3372529" cy="5055904"/>
          </a:xfrm>
        </p:spPr>
        <p:txBody>
          <a:bodyPr anchor="ctr">
            <a:normAutofit/>
          </a:bodyPr>
          <a:lstStyle/>
          <a:p>
            <a:r>
              <a:rPr lang="en-US" dirty="0"/>
              <a:t>Possible Roles for the County</a:t>
            </a:r>
          </a:p>
        </p:txBody>
      </p:sp>
      <p:cxnSp>
        <p:nvCxnSpPr>
          <p:cNvPr id="86" name="Straight Connector 85">
            <a:extLst>
              <a:ext uri="{FF2B5EF4-FFF2-40B4-BE49-F238E27FC236}">
                <a16:creationId xmlns:a16="http://schemas.microsoft.com/office/drawing/2014/main" id="{06DA680F-F6AC-453E-A8BF-C5BDED2851D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56978" y="1791298"/>
            <a:ext cx="0" cy="274320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8" name="Rectangle 87">
            <a:extLst>
              <a:ext uri="{FF2B5EF4-FFF2-40B4-BE49-F238E27FC236}">
                <a16:creationId xmlns:a16="http://schemas.microsoft.com/office/drawing/2014/main" id="{6B3BF2E5-C3AB-441F-A430-491119C56D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0" name="Rectangle 89">
            <a:extLst>
              <a:ext uri="{FF2B5EF4-FFF2-40B4-BE49-F238E27FC236}">
                <a16:creationId xmlns:a16="http://schemas.microsoft.com/office/drawing/2014/main" id="{DD07C90B-B81A-473B-8919-CA924E61FF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80" name="Content Placeholder 3">
            <a:extLst>
              <a:ext uri="{FF2B5EF4-FFF2-40B4-BE49-F238E27FC236}">
                <a16:creationId xmlns:a16="http://schemas.microsoft.com/office/drawing/2014/main" id="{42C9A264-4A5E-34A5-0C4B-DD62AD871EA8}"/>
              </a:ext>
            </a:extLst>
          </p:cNvPr>
          <p:cNvGraphicFramePr>
            <a:graphicFrameLocks noGrp="1"/>
          </p:cNvGraphicFramePr>
          <p:nvPr>
            <p:ph idx="1"/>
            <p:extLst>
              <p:ext uri="{D42A27DB-BD31-4B8C-83A1-F6EECF244321}">
                <p14:modId xmlns:p14="http://schemas.microsoft.com/office/powerpoint/2010/main" val="3776071992"/>
              </p:ext>
            </p:extLst>
          </p:nvPr>
        </p:nvGraphicFramePr>
        <p:xfrm>
          <a:off x="633413" y="639763"/>
          <a:ext cx="6910387" cy="50514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51070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A3BD5-799D-44FD-CD08-C3BEFFA0C551}"/>
              </a:ext>
            </a:extLst>
          </p:cNvPr>
          <p:cNvSpPr>
            <a:spLocks noGrp="1"/>
          </p:cNvSpPr>
          <p:nvPr>
            <p:ph type="title"/>
          </p:nvPr>
        </p:nvSpPr>
        <p:spPr/>
        <p:txBody>
          <a:bodyPr/>
          <a:lstStyle/>
          <a:p>
            <a:r>
              <a:rPr lang="en-US" dirty="0"/>
              <a:t>COIC’s Role</a:t>
            </a:r>
          </a:p>
        </p:txBody>
      </p:sp>
      <p:sp>
        <p:nvSpPr>
          <p:cNvPr id="3" name="Content Placeholder 2">
            <a:extLst>
              <a:ext uri="{FF2B5EF4-FFF2-40B4-BE49-F238E27FC236}">
                <a16:creationId xmlns:a16="http://schemas.microsoft.com/office/drawing/2014/main" id="{9FE5FD5C-11D1-B25D-6AD4-D9BA608C07DF}"/>
              </a:ext>
            </a:extLst>
          </p:cNvPr>
          <p:cNvSpPr>
            <a:spLocks noGrp="1"/>
          </p:cNvSpPr>
          <p:nvPr>
            <p:ph idx="1"/>
          </p:nvPr>
        </p:nvSpPr>
        <p:spPr/>
        <p:txBody>
          <a:bodyPr>
            <a:normAutofit/>
          </a:bodyPr>
          <a:lstStyle/>
          <a:p>
            <a:pPr>
              <a:lnSpc>
                <a:spcPct val="100000"/>
              </a:lnSpc>
              <a:buFont typeface="Wingdings" panose="05000000000000000000" pitchFamily="2" charset="2"/>
              <a:buChar char="q"/>
            </a:pPr>
            <a:r>
              <a:rPr lang="en-US" sz="2800" dirty="0"/>
              <a:t>Staffing for Deschutes County Broadband Action Team/oversight of  the high-level needs assessment and feasibility study developed by Magellan Broadband</a:t>
            </a:r>
          </a:p>
          <a:p>
            <a:pPr>
              <a:lnSpc>
                <a:spcPct val="100000"/>
              </a:lnSpc>
              <a:buFont typeface="Wingdings" panose="05000000000000000000" pitchFamily="2" charset="2"/>
              <a:buChar char="q"/>
            </a:pPr>
            <a:r>
              <a:rPr lang="en-US" sz="2800" dirty="0"/>
              <a:t>Tracking/participated in Jefferson County’s needs assessment process</a:t>
            </a:r>
          </a:p>
          <a:p>
            <a:pPr>
              <a:lnSpc>
                <a:spcPct val="100000"/>
              </a:lnSpc>
              <a:buFont typeface="Wingdings" panose="05000000000000000000" pitchFamily="2" charset="2"/>
              <a:buChar char="q"/>
            </a:pPr>
            <a:r>
              <a:rPr lang="en-US" sz="2800" dirty="0"/>
              <a:t>Will be applying on behalf of both counties to BTAP (shared app) to continue to shape up priority projects, partnerships, etc. </a:t>
            </a:r>
          </a:p>
        </p:txBody>
      </p:sp>
    </p:spTree>
    <p:extLst>
      <p:ext uri="{BB962C8B-B14F-4D97-AF65-F5344CB8AC3E}">
        <p14:creationId xmlns:p14="http://schemas.microsoft.com/office/powerpoint/2010/main" val="1903683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1" name="Rectangle 10">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3" name="Straight Connector 12">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AE220058-3FCE-496E-ADF2-D8A6961F39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E193F809-7E50-4AAD-8E26-878207931C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44603" y="4325112"/>
            <a:ext cx="71323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59898E16-BBF2-F717-A68F-DBBD8DC00241}"/>
              </a:ext>
            </a:extLst>
          </p:cNvPr>
          <p:cNvSpPr txBox="1"/>
          <p:nvPr/>
        </p:nvSpPr>
        <p:spPr>
          <a:xfrm>
            <a:off x="3836504" y="758952"/>
            <a:ext cx="7319175" cy="3566160"/>
          </a:xfrm>
          <a:prstGeom prst="rect">
            <a:avLst/>
          </a:prstGeom>
        </p:spPr>
        <p:txBody>
          <a:bodyPr vert="horz" lIns="91440" tIns="45720" rIns="91440" bIns="45720" rtlCol="0" anchor="b">
            <a:normAutofit/>
          </a:bodyPr>
          <a:lstStyle/>
          <a:p>
            <a:pPr defTabSz="914400">
              <a:lnSpc>
                <a:spcPct val="85000"/>
              </a:lnSpc>
              <a:spcBef>
                <a:spcPct val="0"/>
              </a:spcBef>
              <a:spcAft>
                <a:spcPts val="600"/>
              </a:spcAft>
            </a:pPr>
            <a:r>
              <a:rPr lang="en-US" sz="5400" spc="-50" dirty="0">
                <a:solidFill>
                  <a:schemeClr val="tx1">
                    <a:lumMod val="85000"/>
                    <a:lumOff val="15000"/>
                  </a:schemeClr>
                </a:solidFill>
                <a:latin typeface="+mj-lt"/>
                <a:ea typeface="+mj-ea"/>
                <a:cs typeface="+mj-cs"/>
              </a:rPr>
              <a:t>Thank you!</a:t>
            </a:r>
          </a:p>
          <a:p>
            <a:pPr defTabSz="914400">
              <a:lnSpc>
                <a:spcPct val="85000"/>
              </a:lnSpc>
              <a:spcBef>
                <a:spcPct val="0"/>
              </a:spcBef>
              <a:spcAft>
                <a:spcPts val="600"/>
              </a:spcAft>
            </a:pPr>
            <a:endParaRPr lang="en-US" sz="4400" spc="-50" dirty="0">
              <a:solidFill>
                <a:schemeClr val="tx1">
                  <a:lumMod val="85000"/>
                  <a:lumOff val="15000"/>
                </a:schemeClr>
              </a:solidFill>
              <a:latin typeface="+mj-lt"/>
              <a:ea typeface="+mj-ea"/>
              <a:cs typeface="+mj-cs"/>
            </a:endParaRPr>
          </a:p>
          <a:p>
            <a:pPr defTabSz="914400">
              <a:lnSpc>
                <a:spcPct val="85000"/>
              </a:lnSpc>
              <a:spcBef>
                <a:spcPct val="0"/>
              </a:spcBef>
              <a:spcAft>
                <a:spcPts val="600"/>
              </a:spcAft>
            </a:pPr>
            <a:r>
              <a:rPr lang="en-US" sz="4000" spc="-50" dirty="0">
                <a:solidFill>
                  <a:schemeClr val="tx1">
                    <a:lumMod val="85000"/>
                    <a:lumOff val="15000"/>
                  </a:schemeClr>
                </a:solidFill>
                <a:latin typeface="+mj-lt"/>
                <a:ea typeface="+mj-ea"/>
                <a:cs typeface="+mj-cs"/>
              </a:rPr>
              <a:t>Shelby Knight</a:t>
            </a:r>
          </a:p>
          <a:p>
            <a:pPr defTabSz="914400">
              <a:lnSpc>
                <a:spcPct val="85000"/>
              </a:lnSpc>
              <a:spcBef>
                <a:spcPct val="0"/>
              </a:spcBef>
              <a:spcAft>
                <a:spcPts val="600"/>
              </a:spcAft>
            </a:pPr>
            <a:r>
              <a:rPr lang="en-US" sz="4000" spc="-50" dirty="0">
                <a:solidFill>
                  <a:schemeClr val="tx1">
                    <a:lumMod val="85000"/>
                    <a:lumOff val="15000"/>
                  </a:schemeClr>
                </a:solidFill>
                <a:latin typeface="+mj-lt"/>
                <a:ea typeface="+mj-ea"/>
                <a:cs typeface="+mj-cs"/>
                <a:hlinkClick r:id="rId3"/>
              </a:rPr>
              <a:t>sknight@coic.org</a:t>
            </a:r>
            <a:endParaRPr lang="en-US" sz="4000" spc="-50" dirty="0">
              <a:solidFill>
                <a:schemeClr val="tx1">
                  <a:lumMod val="85000"/>
                  <a:lumOff val="15000"/>
                </a:schemeClr>
              </a:solidFill>
              <a:latin typeface="+mj-lt"/>
              <a:ea typeface="+mj-ea"/>
              <a:cs typeface="+mj-cs"/>
            </a:endParaRPr>
          </a:p>
          <a:p>
            <a:pPr defTabSz="914400">
              <a:lnSpc>
                <a:spcPct val="85000"/>
              </a:lnSpc>
              <a:spcBef>
                <a:spcPct val="0"/>
              </a:spcBef>
              <a:spcAft>
                <a:spcPts val="600"/>
              </a:spcAft>
            </a:pPr>
            <a:r>
              <a:rPr lang="en-US" sz="4000" spc="-50" dirty="0">
                <a:solidFill>
                  <a:schemeClr val="tx1">
                    <a:lumMod val="85000"/>
                    <a:lumOff val="15000"/>
                  </a:schemeClr>
                </a:solidFill>
                <a:latin typeface="+mj-lt"/>
                <a:ea typeface="+mj-ea"/>
                <a:cs typeface="+mj-cs"/>
              </a:rPr>
              <a:t>541-279-3898</a:t>
            </a:r>
          </a:p>
        </p:txBody>
      </p:sp>
      <p:pic>
        <p:nvPicPr>
          <p:cNvPr id="4" name="Picture 3" descr="A blue circle with a white background&#10;&#10;Description automatically generated">
            <a:extLst>
              <a:ext uri="{FF2B5EF4-FFF2-40B4-BE49-F238E27FC236}">
                <a16:creationId xmlns:a16="http://schemas.microsoft.com/office/drawing/2014/main" id="{CB3CD43C-F178-5D81-930A-3D9DEF8B0661}"/>
              </a:ext>
            </a:extLst>
          </p:cNvPr>
          <p:cNvPicPr>
            <a:picLocks noChangeAspect="1"/>
          </p:cNvPicPr>
          <p:nvPr/>
        </p:nvPicPr>
        <p:blipFill>
          <a:blip r:embed="rId4"/>
          <a:stretch>
            <a:fillRect/>
          </a:stretch>
        </p:blipFill>
        <p:spPr>
          <a:xfrm>
            <a:off x="929818" y="2796104"/>
            <a:ext cx="2449486" cy="747093"/>
          </a:xfrm>
          <a:prstGeom prst="rect">
            <a:avLst/>
          </a:prstGeom>
        </p:spPr>
      </p:pic>
      <p:sp>
        <p:nvSpPr>
          <p:cNvPr id="19" name="Rectangle 18">
            <a:extLst>
              <a:ext uri="{FF2B5EF4-FFF2-40B4-BE49-F238E27FC236}">
                <a16:creationId xmlns:a16="http://schemas.microsoft.com/office/drawing/2014/main" id="{3E9C5090-7D25-41E3-A6D3-CCAEE505E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1" name="Rectangle 20">
            <a:extLst>
              <a:ext uri="{FF2B5EF4-FFF2-40B4-BE49-F238E27FC236}">
                <a16:creationId xmlns:a16="http://schemas.microsoft.com/office/drawing/2014/main" id="{11BF8809-0DAC-41E5-A212-ACB4A01BE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34442561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e8ce428-e802-46e2-9234-f55e63fca482" xsi:nil="true"/>
    <_ip_UnifiedCompliancePolicyUIAction xmlns="http://schemas.microsoft.com/sharepoint/v3" xsi:nil="true"/>
    <_ip_UnifiedCompliancePolicyProperties xmlns="http://schemas.microsoft.com/sharepoint/v3" xsi:nil="true"/>
    <lcf76f155ced4ddcb4097134ff3c332f xmlns="e5573f83-ac03-41d2-931d-3f6845a352d6">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0AC5F337AE7714CA17C73E6CC072F1F" ma:contentTypeVersion="16" ma:contentTypeDescription="Create a new document." ma:contentTypeScope="" ma:versionID="3864163de9d09ae3cbc7c3104ca09f4a">
  <xsd:schema xmlns:xsd="http://www.w3.org/2001/XMLSchema" xmlns:xs="http://www.w3.org/2001/XMLSchema" xmlns:p="http://schemas.microsoft.com/office/2006/metadata/properties" xmlns:ns1="http://schemas.microsoft.com/sharepoint/v3" xmlns:ns2="e5573f83-ac03-41d2-931d-3f6845a352d6" xmlns:ns3="8e8ce428-e802-46e2-9234-f55e63fca482" targetNamespace="http://schemas.microsoft.com/office/2006/metadata/properties" ma:root="true" ma:fieldsID="472b8635575cce767cdfcff146aa7431" ns1:_="" ns2:_="" ns3:_="">
    <xsd:import namespace="http://schemas.microsoft.com/sharepoint/v3"/>
    <xsd:import namespace="e5573f83-ac03-41d2-931d-3f6845a352d6"/>
    <xsd:import namespace="8e8ce428-e802-46e2-9234-f55e63fca48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1:_ip_UnifiedCompliancePolicyProperties" minOccurs="0"/>
                <xsd:element ref="ns1:_ip_UnifiedCompliancePolicyUIAc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573f83-ac03-41d2-931d-3f6845a352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263f8b7e-5f18-4268-b013-545b1b18ca6a"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e8ce428-e802-46e2-9234-f55e63fca482"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c283b4c-19f4-48a6-adbd-3105a2dbd5b3}" ma:internalName="TaxCatchAll" ma:showField="CatchAllData" ma:web="8e8ce428-e802-46e2-9234-f55e63fca482">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10EE66-8707-456F-8F2E-091D581CB030}">
  <ds:schemaRefs>
    <ds:schemaRef ds:uri="http://schemas.microsoft.com/office/2006/metadata/properties"/>
    <ds:schemaRef ds:uri="http://schemas.microsoft.com/office/infopath/2007/PartnerControls"/>
    <ds:schemaRef ds:uri="71af3243-3dd4-4a8d-8c0d-dd76da1f02a5"/>
    <ds:schemaRef ds:uri="8e8ce428-e802-46e2-9234-f55e63fca482"/>
    <ds:schemaRef ds:uri="http://schemas.microsoft.com/sharepoint/v3"/>
    <ds:schemaRef ds:uri="e5573f83-ac03-41d2-931d-3f6845a352d6"/>
  </ds:schemaRefs>
</ds:datastoreItem>
</file>

<file path=customXml/itemProps2.xml><?xml version="1.0" encoding="utf-8"?>
<ds:datastoreItem xmlns:ds="http://schemas.openxmlformats.org/officeDocument/2006/customXml" ds:itemID="{E8792FA2-6C75-41FF-BAA0-7CE5E71A56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5573f83-ac03-41d2-931d-3f6845a352d6"/>
    <ds:schemaRef ds:uri="8e8ce428-e802-46e2-9234-f55e63fca4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0BEB954-4024-4CCF-A9D6-4C00FDC028D9}">
  <ds:schemaRefs>
    <ds:schemaRef ds:uri="http://schemas.microsoft.com/sharepoint/v3/contenttype/forms"/>
  </ds:schemaRefs>
</ds:datastoreItem>
</file>

<file path=docMetadata/LabelInfo.xml><?xml version="1.0" encoding="utf-8"?>
<clbl:labelList xmlns:clbl="http://schemas.microsoft.com/office/2020/mipLabelMetadata">
  <clbl:label id="{0aefc2c4-c3a7-4aec-a63c-e5725cdb55bf}" enabled="0" method="" siteId="{0aefc2c4-c3a7-4aec-a63c-e5725cdb55bf}" removed="1"/>
</clbl:labelList>
</file>

<file path=docProps/app.xml><?xml version="1.0" encoding="utf-8"?>
<Properties xmlns="http://schemas.openxmlformats.org/officeDocument/2006/extended-properties" xmlns:vt="http://schemas.openxmlformats.org/officeDocument/2006/docPropsVTypes">
  <Template>Retrospect</Template>
  <TotalTime>317</TotalTime>
  <Words>776</Words>
  <Application>Microsoft Office PowerPoint</Application>
  <PresentationFormat>Widescreen</PresentationFormat>
  <Paragraphs>78</Paragraphs>
  <Slides>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Calibri Light</vt:lpstr>
      <vt:lpstr>Wingdings</vt:lpstr>
      <vt:lpstr>Retrospect</vt:lpstr>
      <vt:lpstr>Broadband Technical Assistance Program Opportunity</vt:lpstr>
      <vt:lpstr>Background</vt:lpstr>
      <vt:lpstr>Upcoming Funding Opportunities</vt:lpstr>
      <vt:lpstr>Oregon’s Broadband Technical Assistance Program (BTAP)</vt:lpstr>
      <vt:lpstr>Recommended Activities</vt:lpstr>
      <vt:lpstr>Possible Roles for the County</vt:lpstr>
      <vt:lpstr>COIC’s Role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Deschutes County Broadband Program Update/Request</dc:title>
  <dc:creator>Shelby Knight</dc:creator>
  <cp:lastModifiedBy>Shelby Knight</cp:lastModifiedBy>
  <cp:revision>1</cp:revision>
  <dcterms:created xsi:type="dcterms:W3CDTF">2023-07-25T20:17:41Z</dcterms:created>
  <dcterms:modified xsi:type="dcterms:W3CDTF">2023-12-27T16:14:00Z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0x01010070AC5F337AE7714CA17C73E6CC072F1F</vt:lpwstr>
  </property>
  <property fmtid="{D5CDD505-2E9C-101B-9397-08002B2CF9AE}" pid="3" name="MediaServiceImageTags">
    <vt:lpwstr/>
  </property>
</Properties>
</file>