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7" r:id="rId5"/>
    <p:sldId id="262" r:id="rId6"/>
    <p:sldId id="260" r:id="rId7"/>
    <p:sldId id="259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C1451-798E-D667-0A46-61F2DAAA6DAA}" v="1306" dt="2024-02-27T15:20:24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/>
    <p:restoredTop sz="84082"/>
  </p:normalViewPr>
  <p:slideViewPr>
    <p:cSldViewPr snapToGrid="0">
      <p:cViewPr varScale="1">
        <p:scale>
          <a:sx n="107" d="100"/>
          <a:sy n="107" d="100"/>
        </p:scale>
        <p:origin x="9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Parks" userId="S::aparks_geloregon.com#ext#@crookcounty.onmicrosoft.com::d84e269a-9e54-4259-8a04-f0149cd721b0" providerId="AD" clId="Web-{F62C1451-798E-D667-0A46-61F2DAAA6DAA}"/>
    <pc:docChg chg="addSld delSld modSld">
      <pc:chgData name="Andy Parks" userId="S::aparks_geloregon.com#ext#@crookcounty.onmicrosoft.com::d84e269a-9e54-4259-8a04-f0149cd721b0" providerId="AD" clId="Web-{F62C1451-798E-D667-0A46-61F2DAAA6DAA}" dt="2024-02-27T15:20:24.911" v="1289" actId="20577"/>
      <pc:docMkLst>
        <pc:docMk/>
      </pc:docMkLst>
      <pc:sldChg chg="modSp">
        <pc:chgData name="Andy Parks" userId="S::aparks_geloregon.com#ext#@crookcounty.onmicrosoft.com::d84e269a-9e54-4259-8a04-f0149cd721b0" providerId="AD" clId="Web-{F62C1451-798E-D667-0A46-61F2DAAA6DAA}" dt="2024-02-27T14:53:18.217" v="669"/>
        <pc:sldMkLst>
          <pc:docMk/>
          <pc:sldMk cId="3340190378" sldId="259"/>
        </pc:sldMkLst>
        <pc:spChg chg="mod">
          <ac:chgData name="Andy Parks" userId="S::aparks_geloregon.com#ext#@crookcounty.onmicrosoft.com::d84e269a-9e54-4259-8a04-f0149cd721b0" providerId="AD" clId="Web-{F62C1451-798E-D667-0A46-61F2DAAA6DAA}" dt="2024-02-27T14:36:31.864" v="402" actId="20577"/>
          <ac:spMkLst>
            <pc:docMk/>
            <pc:sldMk cId="3340190378" sldId="259"/>
            <ac:spMk id="2" creationId="{9F870CFA-96CC-ED23-FB9D-317BE8ED6A7E}"/>
          </ac:spMkLst>
        </pc:spChg>
        <pc:graphicFrameChg chg="mod modGraphic">
          <ac:chgData name="Andy Parks" userId="S::aparks_geloregon.com#ext#@crookcounty.onmicrosoft.com::d84e269a-9e54-4259-8a04-f0149cd721b0" providerId="AD" clId="Web-{F62C1451-798E-D667-0A46-61F2DAAA6DAA}" dt="2024-02-27T14:53:18.217" v="669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Andy Parks" userId="S::aparks_geloregon.com#ext#@crookcounty.onmicrosoft.com::d84e269a-9e54-4259-8a04-f0149cd721b0" providerId="AD" clId="Web-{F62C1451-798E-D667-0A46-61F2DAAA6DAA}" dt="2024-02-27T14:33:33.427" v="83" actId="20577"/>
        <pc:sldMkLst>
          <pc:docMk/>
          <pc:sldMk cId="890161737" sldId="260"/>
        </pc:sldMkLst>
        <pc:spChg chg="mod">
          <ac:chgData name="Andy Parks" userId="S::aparks_geloregon.com#ext#@crookcounty.onmicrosoft.com::d84e269a-9e54-4259-8a04-f0149cd721b0" providerId="AD" clId="Web-{F62C1451-798E-D667-0A46-61F2DAAA6DAA}" dt="2024-02-27T14:33:33.427" v="83" actId="20577"/>
          <ac:spMkLst>
            <pc:docMk/>
            <pc:sldMk cId="890161737" sldId="260"/>
            <ac:spMk id="12" creationId="{36EC7822-D15B-CD35-5947-1B43D02B19E6}"/>
          </ac:spMkLst>
        </pc:spChg>
        <pc:graphicFrameChg chg="mod modGraphic">
          <ac:chgData name="Andy Parks" userId="S::aparks_geloregon.com#ext#@crookcounty.onmicrosoft.com::d84e269a-9e54-4259-8a04-f0149cd721b0" providerId="AD" clId="Web-{F62C1451-798E-D667-0A46-61F2DAAA6DAA}" dt="2024-02-27T14:32:10.021" v="7"/>
          <ac:graphicFrameMkLst>
            <pc:docMk/>
            <pc:sldMk cId="890161737" sldId="260"/>
            <ac:graphicFrameMk id="13" creationId="{A3C404BA-F9B6-367C-EB99-F7B95BBC5AEC}"/>
          </ac:graphicFrameMkLst>
        </pc:graphicFrameChg>
      </pc:sldChg>
      <pc:sldChg chg="modSp mod modShow">
        <pc:chgData name="Andy Parks" userId="S::aparks_geloregon.com#ext#@crookcounty.onmicrosoft.com::d84e269a-9e54-4259-8a04-f0149cd721b0" providerId="AD" clId="Web-{F62C1451-798E-D667-0A46-61F2DAAA6DAA}" dt="2024-02-27T14:46:04.845" v="593"/>
        <pc:sldMkLst>
          <pc:docMk/>
          <pc:sldMk cId="1254468736" sldId="263"/>
        </pc:sldMkLst>
        <pc:spChg chg="mod">
          <ac:chgData name="Andy Parks" userId="S::aparks_geloregon.com#ext#@crookcounty.onmicrosoft.com::d84e269a-9e54-4259-8a04-f0149cd721b0" providerId="AD" clId="Web-{F62C1451-798E-D667-0A46-61F2DAAA6DAA}" dt="2024-02-27T14:37:17.988" v="407" actId="20577"/>
          <ac:spMkLst>
            <pc:docMk/>
            <pc:sldMk cId="1254468736" sldId="263"/>
            <ac:spMk id="2" creationId="{9F870CFA-96CC-ED23-FB9D-317BE8ED6A7E}"/>
          </ac:spMkLst>
        </pc:spChg>
        <pc:graphicFrameChg chg="mod modGraphic">
          <ac:chgData name="Andy Parks" userId="S::aparks_geloregon.com#ext#@crookcounty.onmicrosoft.com::d84e269a-9e54-4259-8a04-f0149cd721b0" providerId="AD" clId="Web-{F62C1451-798E-D667-0A46-61F2DAAA6DAA}" dt="2024-02-27T14:46:04.845" v="593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  <pc:sldChg chg="addSp delSp modSp add replId">
        <pc:chgData name="Andy Parks" userId="S::aparks_geloregon.com#ext#@crookcounty.onmicrosoft.com::d84e269a-9e54-4259-8a04-f0149cd721b0" providerId="AD" clId="Web-{F62C1451-798E-D667-0A46-61F2DAAA6DAA}" dt="2024-02-27T15:14:58.303" v="1029" actId="20577"/>
        <pc:sldMkLst>
          <pc:docMk/>
          <pc:sldMk cId="1902598354" sldId="264"/>
        </pc:sldMkLst>
        <pc:spChg chg="mod">
          <ac:chgData name="Andy Parks" userId="S::aparks_geloregon.com#ext#@crookcounty.onmicrosoft.com::d84e269a-9e54-4259-8a04-f0149cd721b0" providerId="AD" clId="Web-{F62C1451-798E-D667-0A46-61F2DAAA6DAA}" dt="2024-02-27T14:55:46.716" v="676" actId="20577"/>
          <ac:spMkLst>
            <pc:docMk/>
            <pc:sldMk cId="1902598354" sldId="264"/>
            <ac:spMk id="2" creationId="{9F870CFA-96CC-ED23-FB9D-317BE8ED6A7E}"/>
          </ac:spMkLst>
        </pc:spChg>
        <pc:spChg chg="del mod">
          <ac:chgData name="Andy Parks" userId="S::aparks_geloregon.com#ext#@crookcounty.onmicrosoft.com::d84e269a-9e54-4259-8a04-f0149cd721b0" providerId="AD" clId="Web-{F62C1451-798E-D667-0A46-61F2DAAA6DAA}" dt="2024-02-27T14:43:09.018" v="461"/>
          <ac:spMkLst>
            <pc:docMk/>
            <pc:sldMk cId="1902598354" sldId="264"/>
            <ac:spMk id="3" creationId="{EBE33B02-5D32-4F98-2EB4-79C2A5503124}"/>
          </ac:spMkLst>
        </pc:spChg>
        <pc:spChg chg="add mod">
          <ac:chgData name="Andy Parks" userId="S::aparks_geloregon.com#ext#@crookcounty.onmicrosoft.com::d84e269a-9e54-4259-8a04-f0149cd721b0" providerId="AD" clId="Web-{F62C1451-798E-D667-0A46-61F2DAAA6DAA}" dt="2024-02-27T15:14:58.303" v="1029" actId="20577"/>
          <ac:spMkLst>
            <pc:docMk/>
            <pc:sldMk cId="1902598354" sldId="264"/>
            <ac:spMk id="7" creationId="{E9A5C1D5-78A7-951E-E38D-CF824107337A}"/>
          </ac:spMkLst>
        </pc:spChg>
        <pc:graphicFrameChg chg="del mod modGraphic">
          <ac:chgData name="Andy Parks" userId="S::aparks_geloregon.com#ext#@crookcounty.onmicrosoft.com::d84e269a-9e54-4259-8a04-f0149cd721b0" providerId="AD" clId="Web-{F62C1451-798E-D667-0A46-61F2DAAA6DAA}" dt="2024-02-27T14:42:52.065" v="457"/>
          <ac:graphicFrameMkLst>
            <pc:docMk/>
            <pc:sldMk cId="1902598354" sldId="264"/>
            <ac:graphicFrameMk id="4" creationId="{AFCCCF83-4B5F-87F5-0750-697FA28FEDEB}"/>
          </ac:graphicFrameMkLst>
        </pc:graphicFrameChg>
      </pc:sldChg>
      <pc:sldChg chg="new del">
        <pc:chgData name="Andy Parks" userId="S::aparks_geloregon.com#ext#@crookcounty.onmicrosoft.com::d84e269a-9e54-4259-8a04-f0149cd721b0" providerId="AD" clId="Web-{F62C1451-798E-D667-0A46-61F2DAAA6DAA}" dt="2024-02-27T14:40:58.409" v="429"/>
        <pc:sldMkLst>
          <pc:docMk/>
          <pc:sldMk cId="2959784736" sldId="264"/>
        </pc:sldMkLst>
      </pc:sldChg>
      <pc:sldChg chg="new del">
        <pc:chgData name="Andy Parks" userId="S::aparks_geloregon.com#ext#@crookcounty.onmicrosoft.com::d84e269a-9e54-4259-8a04-f0149cd721b0" providerId="AD" clId="Web-{F62C1451-798E-D667-0A46-61F2DAAA6DAA}" dt="2024-02-27T14:39:41.691" v="425"/>
        <pc:sldMkLst>
          <pc:docMk/>
          <pc:sldMk cId="3023411841" sldId="264"/>
        </pc:sldMkLst>
      </pc:sldChg>
      <pc:sldChg chg="new del">
        <pc:chgData name="Andy Parks" userId="S::aparks_geloregon.com#ext#@crookcounty.onmicrosoft.com::d84e269a-9e54-4259-8a04-f0149cd721b0" providerId="AD" clId="Web-{F62C1451-798E-D667-0A46-61F2DAAA6DAA}" dt="2024-02-27T14:40:31.143" v="427"/>
        <pc:sldMkLst>
          <pc:docMk/>
          <pc:sldMk cId="3157780517" sldId="264"/>
        </pc:sldMkLst>
      </pc:sldChg>
      <pc:sldChg chg="modSp add replId">
        <pc:chgData name="Andy Parks" userId="S::aparks_geloregon.com#ext#@crookcounty.onmicrosoft.com::d84e269a-9e54-4259-8a04-f0149cd721b0" providerId="AD" clId="Web-{F62C1451-798E-D667-0A46-61F2DAAA6DAA}" dt="2024-02-27T15:20:24.911" v="1289" actId="20577"/>
        <pc:sldMkLst>
          <pc:docMk/>
          <pc:sldMk cId="2865090685" sldId="265"/>
        </pc:sldMkLst>
        <pc:spChg chg="mod">
          <ac:chgData name="Andy Parks" userId="S::aparks_geloregon.com#ext#@crookcounty.onmicrosoft.com::d84e269a-9e54-4259-8a04-f0149cd721b0" providerId="AD" clId="Web-{F62C1451-798E-D667-0A46-61F2DAAA6DAA}" dt="2024-02-27T15:20:24.911" v="1289" actId="20577"/>
          <ac:spMkLst>
            <pc:docMk/>
            <pc:sldMk cId="2865090685" sldId="265"/>
            <ac:spMk id="7" creationId="{E9A5C1D5-78A7-951E-E38D-CF824107337A}"/>
          </ac:spMkLst>
        </pc:spChg>
      </pc:sldChg>
      <pc:sldChg chg="new del">
        <pc:chgData name="Andy Parks" userId="S::aparks_geloregon.com#ext#@crookcounty.onmicrosoft.com::d84e269a-9e54-4259-8a04-f0149cd721b0" providerId="AD" clId="Web-{F62C1451-798E-D667-0A46-61F2DAAA6DAA}" dt="2024-02-27T14:39:40.722" v="424"/>
        <pc:sldMkLst>
          <pc:docMk/>
          <pc:sldMk cId="4065204554" sldId="265"/>
        </pc:sldMkLst>
      </pc:sldChg>
    </pc:docChg>
  </pc:docChgLst>
  <pc:docChgLst>
    <pc:chgData name="Christina Haron" userId="S::christina.haron@co.crook.or.us::ca0bbf6a-46f8-4d49-9c1b-940295d29b19" providerId="AD" clId="Web-{059A7714-5BE6-376C-E854-E3ED6647AAB0}"/>
    <pc:docChg chg="modSld">
      <pc:chgData name="Christina Haron" userId="S::christina.haron@co.crook.or.us::ca0bbf6a-46f8-4d49-9c1b-940295d29b19" providerId="AD" clId="Web-{059A7714-5BE6-376C-E854-E3ED6647AAB0}" dt="2024-02-23T22:10:30.261" v="3"/>
      <pc:docMkLst>
        <pc:docMk/>
      </pc:docMkLst>
      <pc:sldChg chg="modSp">
        <pc:chgData name="Christina Haron" userId="S::christina.haron@co.crook.or.us::ca0bbf6a-46f8-4d49-9c1b-940295d29b19" providerId="AD" clId="Web-{059A7714-5BE6-376C-E854-E3ED6647AAB0}" dt="2024-02-23T22:10:30.261" v="3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059A7714-5BE6-376C-E854-E3ED6647AAB0}" dt="2024-02-23T22:10:30.261" v="3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6EC8F-EEA2-4E82-93E3-9E00D8C4C1A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AB353D6-ADB6-459B-9F8B-CC070AF0FC99}">
      <dgm:prSet phldrT="[Text]"/>
      <dgm:spPr/>
      <dgm:t>
        <a:bodyPr/>
        <a:lstStyle/>
        <a:p>
          <a:r>
            <a:rPr lang="en-US" dirty="0"/>
            <a:t>  HR Director</a:t>
          </a:r>
        </a:p>
      </dgm:t>
    </dgm:pt>
    <dgm:pt modelId="{616C1EA1-2974-4322-8082-10C11EEB2C52}" type="parTrans" cxnId="{835404B1-B5E5-4A48-BC56-893C30336B70}">
      <dgm:prSet/>
      <dgm:spPr/>
      <dgm:t>
        <a:bodyPr/>
        <a:lstStyle/>
        <a:p>
          <a:endParaRPr lang="en-US"/>
        </a:p>
      </dgm:t>
    </dgm:pt>
    <dgm:pt modelId="{69978DBD-9ADC-4486-89DA-C616D0C4C7F2}" type="sibTrans" cxnId="{835404B1-B5E5-4A48-BC56-893C30336B70}">
      <dgm:prSet/>
      <dgm:spPr/>
      <dgm:t>
        <a:bodyPr/>
        <a:lstStyle/>
        <a:p>
          <a:endParaRPr lang="en-US"/>
        </a:p>
      </dgm:t>
    </dgm:pt>
    <dgm:pt modelId="{E16EC6E4-6BB4-4963-AEC9-00B378CAD70C}">
      <dgm:prSet phldrT="[Text]"/>
      <dgm:spPr/>
      <dgm:t>
        <a:bodyPr/>
        <a:lstStyle/>
        <a:p>
          <a:r>
            <a:rPr lang="en-US" dirty="0"/>
            <a:t>Untitled Position</a:t>
          </a:r>
        </a:p>
      </dgm:t>
    </dgm:pt>
    <dgm:pt modelId="{6596A4C3-07E7-40F2-B28E-57EC4DE4EE06}" type="parTrans" cxnId="{549B602F-A43B-4609-94C2-11721B0F46E0}">
      <dgm:prSet/>
      <dgm:spPr/>
      <dgm:t>
        <a:bodyPr/>
        <a:lstStyle/>
        <a:p>
          <a:endParaRPr lang="en-US"/>
        </a:p>
      </dgm:t>
    </dgm:pt>
    <dgm:pt modelId="{2CF79B4E-7583-4CA6-8304-5361734A92F7}" type="sibTrans" cxnId="{549B602F-A43B-4609-94C2-11721B0F46E0}">
      <dgm:prSet/>
      <dgm:spPr/>
      <dgm:t>
        <a:bodyPr/>
        <a:lstStyle/>
        <a:p>
          <a:endParaRPr lang="en-US"/>
        </a:p>
      </dgm:t>
    </dgm:pt>
    <dgm:pt modelId="{042272FB-55C4-4168-BCA0-1D2F4F81CA25}">
      <dgm:prSet phldrT="[Text]"/>
      <dgm:spPr/>
      <dgm:t>
        <a:bodyPr/>
        <a:lstStyle/>
        <a:p>
          <a:r>
            <a:rPr lang="en-US" dirty="0"/>
            <a:t> HR Generalist</a:t>
          </a:r>
        </a:p>
      </dgm:t>
    </dgm:pt>
    <dgm:pt modelId="{2DD8ABB0-BB58-42AC-A68C-D6ABDE5A3EA4}" type="parTrans" cxnId="{C53423FB-C7CB-4C12-B4B9-3550F04249A1}">
      <dgm:prSet/>
      <dgm:spPr/>
      <dgm:t>
        <a:bodyPr/>
        <a:lstStyle/>
        <a:p>
          <a:endParaRPr lang="en-US"/>
        </a:p>
      </dgm:t>
    </dgm:pt>
    <dgm:pt modelId="{44902589-5BCC-484A-AEA2-8C0C570153A5}" type="sibTrans" cxnId="{C53423FB-C7CB-4C12-B4B9-3550F04249A1}">
      <dgm:prSet/>
      <dgm:spPr/>
      <dgm:t>
        <a:bodyPr/>
        <a:lstStyle/>
        <a:p>
          <a:endParaRPr lang="en-US"/>
        </a:p>
      </dgm:t>
    </dgm:pt>
    <dgm:pt modelId="{C367E125-C378-4A85-B938-D5AC397E4722}" type="pres">
      <dgm:prSet presAssocID="{D6D6EC8F-EEA2-4E82-93E3-9E00D8C4C1A5}" presName="CompostProcess" presStyleCnt="0">
        <dgm:presLayoutVars>
          <dgm:dir/>
          <dgm:resizeHandles val="exact"/>
        </dgm:presLayoutVars>
      </dgm:prSet>
      <dgm:spPr/>
    </dgm:pt>
    <dgm:pt modelId="{D4B68B01-5E29-4486-A139-11FB41A5CF4D}" type="pres">
      <dgm:prSet presAssocID="{D6D6EC8F-EEA2-4E82-93E3-9E00D8C4C1A5}" presName="arrow" presStyleLbl="bgShp" presStyleIdx="0" presStyleCnt="1"/>
      <dgm:spPr/>
    </dgm:pt>
    <dgm:pt modelId="{CF88CFE4-1AC6-4007-BACA-CA146C57D69A}" type="pres">
      <dgm:prSet presAssocID="{D6D6EC8F-EEA2-4E82-93E3-9E00D8C4C1A5}" presName="linearProcess" presStyleCnt="0"/>
      <dgm:spPr/>
    </dgm:pt>
    <dgm:pt modelId="{4F0E1369-6E84-42C8-9B6C-B216B4659BDC}" type="pres">
      <dgm:prSet presAssocID="{0AB353D6-ADB6-459B-9F8B-CC070AF0FC99}" presName="textNode" presStyleLbl="node1" presStyleIdx="0" presStyleCnt="3">
        <dgm:presLayoutVars>
          <dgm:bulletEnabled val="1"/>
        </dgm:presLayoutVars>
      </dgm:prSet>
      <dgm:spPr/>
    </dgm:pt>
    <dgm:pt modelId="{59340C26-8BB2-4269-AD60-A2ADB5C5005D}" type="pres">
      <dgm:prSet presAssocID="{69978DBD-9ADC-4486-89DA-C616D0C4C7F2}" presName="sibTrans" presStyleCnt="0"/>
      <dgm:spPr/>
    </dgm:pt>
    <dgm:pt modelId="{239806E6-35A4-469D-A4B1-72480BB139F3}" type="pres">
      <dgm:prSet presAssocID="{042272FB-55C4-4168-BCA0-1D2F4F81CA25}" presName="textNode" presStyleLbl="node1" presStyleIdx="1" presStyleCnt="3">
        <dgm:presLayoutVars>
          <dgm:bulletEnabled val="1"/>
        </dgm:presLayoutVars>
      </dgm:prSet>
      <dgm:spPr/>
    </dgm:pt>
    <dgm:pt modelId="{0F3FB1BF-E5D3-45B2-8E08-2854824C61F5}" type="pres">
      <dgm:prSet presAssocID="{44902589-5BCC-484A-AEA2-8C0C570153A5}" presName="sibTrans" presStyleCnt="0"/>
      <dgm:spPr/>
    </dgm:pt>
    <dgm:pt modelId="{A073289E-FA14-4D5E-A5DD-26B3ABAB5971}" type="pres">
      <dgm:prSet presAssocID="{E16EC6E4-6BB4-4963-AEC9-00B378CAD70C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54D0002-E414-44FF-9EA9-5A54982388CC}" type="presOf" srcId="{E16EC6E4-6BB4-4963-AEC9-00B378CAD70C}" destId="{A073289E-FA14-4D5E-A5DD-26B3ABAB5971}" srcOrd="0" destOrd="0" presId="urn:microsoft.com/office/officeart/2005/8/layout/hProcess9"/>
    <dgm:cxn modelId="{3AADBE08-15EE-4FB6-BB05-3BC308E6900B}" type="presOf" srcId="{042272FB-55C4-4168-BCA0-1D2F4F81CA25}" destId="{239806E6-35A4-469D-A4B1-72480BB139F3}" srcOrd="0" destOrd="0" presId="urn:microsoft.com/office/officeart/2005/8/layout/hProcess9"/>
    <dgm:cxn modelId="{6B8C5225-4ABC-4E69-8194-11255A3D079C}" type="presOf" srcId="{D6D6EC8F-EEA2-4E82-93E3-9E00D8C4C1A5}" destId="{C367E125-C378-4A85-B938-D5AC397E4722}" srcOrd="0" destOrd="0" presId="urn:microsoft.com/office/officeart/2005/8/layout/hProcess9"/>
    <dgm:cxn modelId="{549B602F-A43B-4609-94C2-11721B0F46E0}" srcId="{D6D6EC8F-EEA2-4E82-93E3-9E00D8C4C1A5}" destId="{E16EC6E4-6BB4-4963-AEC9-00B378CAD70C}" srcOrd="2" destOrd="0" parTransId="{6596A4C3-07E7-40F2-B28E-57EC4DE4EE06}" sibTransId="{2CF79B4E-7583-4CA6-8304-5361734A92F7}"/>
    <dgm:cxn modelId="{80AB4030-28BB-441D-8AF3-835DEC2E052F}" type="presOf" srcId="{0AB353D6-ADB6-459B-9F8B-CC070AF0FC99}" destId="{4F0E1369-6E84-42C8-9B6C-B216B4659BDC}" srcOrd="0" destOrd="0" presId="urn:microsoft.com/office/officeart/2005/8/layout/hProcess9"/>
    <dgm:cxn modelId="{835404B1-B5E5-4A48-BC56-893C30336B70}" srcId="{D6D6EC8F-EEA2-4E82-93E3-9E00D8C4C1A5}" destId="{0AB353D6-ADB6-459B-9F8B-CC070AF0FC99}" srcOrd="0" destOrd="0" parTransId="{616C1EA1-2974-4322-8082-10C11EEB2C52}" sibTransId="{69978DBD-9ADC-4486-89DA-C616D0C4C7F2}"/>
    <dgm:cxn modelId="{C53423FB-C7CB-4C12-B4B9-3550F04249A1}" srcId="{D6D6EC8F-EEA2-4E82-93E3-9E00D8C4C1A5}" destId="{042272FB-55C4-4168-BCA0-1D2F4F81CA25}" srcOrd="1" destOrd="0" parTransId="{2DD8ABB0-BB58-42AC-A68C-D6ABDE5A3EA4}" sibTransId="{44902589-5BCC-484A-AEA2-8C0C570153A5}"/>
    <dgm:cxn modelId="{A371D363-D762-40CC-9464-C42AE8090E9B}" type="presParOf" srcId="{C367E125-C378-4A85-B938-D5AC397E4722}" destId="{D4B68B01-5E29-4486-A139-11FB41A5CF4D}" srcOrd="0" destOrd="0" presId="urn:microsoft.com/office/officeart/2005/8/layout/hProcess9"/>
    <dgm:cxn modelId="{9FFBDBC2-A460-4854-ABD1-E9FB81021F27}" type="presParOf" srcId="{C367E125-C378-4A85-B938-D5AC397E4722}" destId="{CF88CFE4-1AC6-4007-BACA-CA146C57D69A}" srcOrd="1" destOrd="0" presId="urn:microsoft.com/office/officeart/2005/8/layout/hProcess9"/>
    <dgm:cxn modelId="{2958ACEE-CD1D-4696-883D-E2116172F4E1}" type="presParOf" srcId="{CF88CFE4-1AC6-4007-BACA-CA146C57D69A}" destId="{4F0E1369-6E84-42C8-9B6C-B216B4659BDC}" srcOrd="0" destOrd="0" presId="urn:microsoft.com/office/officeart/2005/8/layout/hProcess9"/>
    <dgm:cxn modelId="{038229B0-B6CE-42FE-A75F-4611FA6C83A1}" type="presParOf" srcId="{CF88CFE4-1AC6-4007-BACA-CA146C57D69A}" destId="{59340C26-8BB2-4269-AD60-A2ADB5C5005D}" srcOrd="1" destOrd="0" presId="urn:microsoft.com/office/officeart/2005/8/layout/hProcess9"/>
    <dgm:cxn modelId="{2F9F7448-395A-4043-9179-57EB972706F7}" type="presParOf" srcId="{CF88CFE4-1AC6-4007-BACA-CA146C57D69A}" destId="{239806E6-35A4-469D-A4B1-72480BB139F3}" srcOrd="2" destOrd="0" presId="urn:microsoft.com/office/officeart/2005/8/layout/hProcess9"/>
    <dgm:cxn modelId="{23C7DB68-A007-4A72-921A-3935D446D1F3}" type="presParOf" srcId="{CF88CFE4-1AC6-4007-BACA-CA146C57D69A}" destId="{0F3FB1BF-E5D3-45B2-8E08-2854824C61F5}" srcOrd="3" destOrd="0" presId="urn:microsoft.com/office/officeart/2005/8/layout/hProcess9"/>
    <dgm:cxn modelId="{BD2A1761-9714-45EE-874C-DB46F1EAE6DC}" type="presParOf" srcId="{CF88CFE4-1AC6-4007-BACA-CA146C57D69A}" destId="{A073289E-FA14-4D5E-A5DD-26B3ABAB59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68B01-5E29-4486-A139-11FB41A5CF4D}">
      <dsp:nvSpPr>
        <dsp:cNvPr id="0" name=""/>
        <dsp:cNvSpPr/>
      </dsp:nvSpPr>
      <dsp:spPr>
        <a:xfrm>
          <a:off x="429408" y="0"/>
          <a:ext cx="4866634" cy="157645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E1369-6E84-42C8-9B6C-B216B4659BDC}">
      <dsp:nvSpPr>
        <dsp:cNvPr id="0" name=""/>
        <dsp:cNvSpPr/>
      </dsp:nvSpPr>
      <dsp:spPr>
        <a:xfrm>
          <a:off x="2118" y="472935"/>
          <a:ext cx="1834851" cy="630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 HR Director</a:t>
          </a:r>
        </a:p>
      </dsp:txBody>
      <dsp:txXfrm>
        <a:off x="32900" y="503717"/>
        <a:ext cx="1773287" cy="569016"/>
      </dsp:txXfrm>
    </dsp:sp>
    <dsp:sp modelId="{239806E6-35A4-469D-A4B1-72480BB139F3}">
      <dsp:nvSpPr>
        <dsp:cNvPr id="0" name=""/>
        <dsp:cNvSpPr/>
      </dsp:nvSpPr>
      <dsp:spPr>
        <a:xfrm>
          <a:off x="1945300" y="472935"/>
          <a:ext cx="1834851" cy="630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HR Generalist</a:t>
          </a:r>
        </a:p>
      </dsp:txBody>
      <dsp:txXfrm>
        <a:off x="1976082" y="503717"/>
        <a:ext cx="1773287" cy="569016"/>
      </dsp:txXfrm>
    </dsp:sp>
    <dsp:sp modelId="{A073289E-FA14-4D5E-A5DD-26B3ABAB5971}">
      <dsp:nvSpPr>
        <dsp:cNvPr id="0" name=""/>
        <dsp:cNvSpPr/>
      </dsp:nvSpPr>
      <dsp:spPr>
        <a:xfrm>
          <a:off x="3888482" y="472935"/>
          <a:ext cx="1834851" cy="630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Untitled Position</a:t>
          </a:r>
        </a:p>
      </dsp:txBody>
      <dsp:txXfrm>
        <a:off x="3919264" y="503717"/>
        <a:ext cx="1773287" cy="569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your department in Header area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mission statement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major goals/work plan elements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department in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</a:t>
            </a:r>
            <a:r>
              <a:rPr lang="en-US" b="1" dirty="0"/>
              <a:t>quarterly</a:t>
            </a:r>
            <a:r>
              <a:rPr lang="en-US" dirty="0"/>
              <a:t> budget, actual and variance amounts </a:t>
            </a:r>
            <a:r>
              <a:rPr lang="en-US" b="1" dirty="0"/>
              <a:t>---- in thousands</a:t>
            </a:r>
          </a:p>
          <a:p>
            <a:pPr marL="228600" indent="-228600">
              <a:buAutoNum type="arabicPeriod"/>
            </a:pPr>
            <a:r>
              <a:rPr lang="en-US" dirty="0"/>
              <a:t>Enter comments to explain any significant variances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department in the bottom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organization chart</a:t>
            </a:r>
          </a:p>
          <a:p>
            <a:pPr marL="228600" indent="-228600">
              <a:buAutoNum type="arabicPeriod"/>
            </a:pPr>
            <a:r>
              <a:rPr lang="en-US" dirty="0"/>
              <a:t>Provide some bullets describing personnel during the quarter, e.g., number of new employees, separations, </a:t>
            </a:r>
            <a:r>
              <a:rPr lang="en-US" dirty="0" err="1"/>
              <a:t>etc.any</a:t>
            </a:r>
            <a:r>
              <a:rPr lang="en-US" dirty="0"/>
              <a:t> pending recruitments, significant new hires or </a:t>
            </a:r>
            <a:r>
              <a:rPr lang="en-US" dirty="0" err="1"/>
              <a:t>seprarations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Enter the department’s authorized, filled and vacate positions – FTEs as of end of the quarter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 dirty="0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Enter performance measures, goal and actual, with comments --- use performance measures included in the budget as a starting point, additional measures are encouraged</a:t>
            </a:r>
          </a:p>
          <a:p>
            <a:pPr marL="228600" indent="-228600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Enter performance measures, goal and actual, with comments --- use performance measures included in the budget as a starting point, additional measures are encouraged</a:t>
            </a:r>
          </a:p>
          <a:p>
            <a:pPr marL="228600" indent="-228600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4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Enter performance measures, goal and actual, with comments --- use performance measures included in the budget as a starting point, additional measures are encouraged</a:t>
            </a:r>
          </a:p>
          <a:p>
            <a:pPr marL="228600" indent="-228600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3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Human Resources</a:t>
            </a:r>
            <a:endParaRPr lang="en-US" sz="4000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8603673" cy="4584315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2400" dirty="0"/>
              <a:t>provide recruiting, performance management, employee leave, risk management, and employment law services. Develop policy and establish best practices to support County effectiveness and efficiencies through partnership with employees and leadership.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2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goals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Calibri"/>
              </a:rPr>
              <a:t>Update recruiting practices and reduce turnover </a:t>
            </a:r>
            <a:endParaRPr lang="en-US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kern="1200" dirty="0">
                <a:solidFill>
                  <a:schemeClr val="tx1"/>
                </a:solidFill>
                <a:latin typeface="+mn-lt"/>
                <a:cs typeface="Calibri" panose="020F0502020204030204"/>
              </a:rPr>
              <a:t>Acquire HRIS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Calibri" panose="020F0502020204030204"/>
              </a:rPr>
              <a:t>Update wage survey</a:t>
            </a:r>
            <a:endParaRPr lang="en-US" sz="2600" kern="12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kern="12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cs typeface="Calibri" panose="020F0502020204030204"/>
            </a:endParaRPr>
          </a:p>
          <a:p>
            <a:pPr>
              <a:spcAft>
                <a:spcPts val="600"/>
              </a:spcAft>
            </a:pPr>
            <a:endParaRPr lang="en-US" sz="1422" dirty="0">
              <a:cs typeface="Calibri" panose="020F0502020204030204"/>
            </a:endParaRPr>
          </a:p>
          <a:p>
            <a:pPr>
              <a:spcAft>
                <a:spcPts val="600"/>
              </a:spcAft>
            </a:pPr>
            <a:endParaRPr lang="en-US" dirty="0">
              <a:cs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365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Human Resources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Financial S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177862"/>
              </p:ext>
            </p:extLst>
          </p:nvPr>
        </p:nvGraphicFramePr>
        <p:xfrm>
          <a:off x="1059544" y="2141422"/>
          <a:ext cx="940820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29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2307772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2238146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  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059544" y="3893619"/>
            <a:ext cx="7861319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Vacancy for a portion of the quarter in general 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HRIS acquisition pending – Q3 decision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Internal service charges recover net cost of Human Resources function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63" y="5652097"/>
            <a:ext cx="10587314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Human Resources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5259959" cy="2309918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Initiated HR Roadmap study in Q2 – held recruitment pending findings/recommendations of study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163218" y="723569"/>
            <a:ext cx="5259959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86593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B0F8CDF-E162-FD53-3654-12C9F9ED0B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8706030"/>
              </p:ext>
            </p:extLst>
          </p:nvPr>
        </p:nvGraphicFramePr>
        <p:xfrm>
          <a:off x="5595489" y="1826529"/>
          <a:ext cx="5725452" cy="1576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Human Resources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Activities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Q2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487554"/>
              </p:ext>
            </p:extLst>
          </p:nvPr>
        </p:nvGraphicFramePr>
        <p:xfrm>
          <a:off x="1088570" y="617701"/>
          <a:ext cx="10078194" cy="462507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827566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241198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009430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Oregon Paid Leave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Administer/educate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Ongoing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Compensation study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Data gathering/analysis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In process – Q3/early Q4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New Updated Handbook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Reduced by over 100 pages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HR SharePoint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Developed content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Launched 11/29/23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  <a:tr h="54532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HRIS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Received 5 proposals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Demos pending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999909"/>
                  </a:ext>
                </a:extLst>
              </a:tr>
              <a:tr h="54532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New Policy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Vacation Accrual policy</a:t>
                      </a: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Nonstandard Work schedule policy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Vacation accrual policy approved – implementation</a:t>
                      </a: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Nonstandard work – in process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379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Department Performance Measures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59484" y="3710241"/>
            <a:ext cx="83328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890112"/>
              </p:ext>
            </p:extLst>
          </p:nvPr>
        </p:nvGraphicFramePr>
        <p:xfrm>
          <a:off x="898707" y="718923"/>
          <a:ext cx="10525852" cy="452792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63541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825231">
                  <a:extLst>
                    <a:ext uri="{9D8B030D-6E8A-4147-A177-3AD203B41FA5}">
                      <a16:colId xmlns:a16="http://schemas.microsoft.com/office/drawing/2014/main" val="2883087216"/>
                    </a:ext>
                  </a:extLst>
                </a:gridCol>
                <a:gridCol w="1810071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427009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32398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Performance measure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Actual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1720791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Adhere to all Local, State, and Federal employment laws.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437327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1644725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6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FY 2024 Closeout and FY 2025 Initiatives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400" kern="120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A5C1D5-78A7-951E-E38D-CF8241073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714" y="641436"/>
            <a:ext cx="10515600" cy="432044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cs typeface="Calibri"/>
              </a:rPr>
              <a:t>Recruit an HRIS project manager</a:t>
            </a:r>
          </a:p>
          <a:p>
            <a:r>
              <a:rPr lang="en-US" dirty="0">
                <a:cs typeface="Calibri"/>
              </a:rPr>
              <a:t>Recruit vacant position</a:t>
            </a:r>
          </a:p>
          <a:p>
            <a:r>
              <a:rPr lang="en-US" dirty="0">
                <a:cs typeface="Calibri"/>
              </a:rPr>
              <a:t>Complete onboarding checklist </a:t>
            </a:r>
          </a:p>
          <a:p>
            <a:pPr lvl="1"/>
            <a:r>
              <a:rPr lang="en-US" dirty="0">
                <a:cs typeface="Calibri"/>
              </a:rPr>
              <a:t>Collaboration with internal service functions and all service delivery departments</a:t>
            </a:r>
          </a:p>
          <a:p>
            <a:pPr lvl="1"/>
            <a:r>
              <a:rPr lang="en-US" dirty="0">
                <a:cs typeface="Calibri"/>
              </a:rPr>
              <a:t>Implement and iterate improvements</a:t>
            </a:r>
          </a:p>
          <a:p>
            <a:r>
              <a:rPr lang="en-US" dirty="0">
                <a:cs typeface="Calibri"/>
              </a:rPr>
              <a:t>Implement exit interviews</a:t>
            </a:r>
          </a:p>
          <a:p>
            <a:r>
              <a:rPr lang="en-US" dirty="0">
                <a:cs typeface="Calibri"/>
              </a:rPr>
              <a:t>Enhance recruiting process</a:t>
            </a:r>
          </a:p>
          <a:p>
            <a:pPr lvl="1"/>
            <a:r>
              <a:rPr lang="en-US" dirty="0">
                <a:cs typeface="Calibri"/>
              </a:rPr>
              <a:t>Document recruiting processes</a:t>
            </a:r>
          </a:p>
          <a:p>
            <a:pPr lvl="1"/>
            <a:r>
              <a:rPr lang="en-US" dirty="0">
                <a:cs typeface="Calibri"/>
              </a:rPr>
              <a:t>Collaboration with departments</a:t>
            </a:r>
          </a:p>
          <a:p>
            <a:pPr lvl="1"/>
            <a:r>
              <a:rPr lang="en-US" dirty="0">
                <a:cs typeface="Calibri"/>
              </a:rPr>
              <a:t>Measure and report on activity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259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FY 2024 Closeout and FY 2025 Initiatives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400" kern="120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A5C1D5-78A7-951E-E38D-CF8241073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714" y="641436"/>
            <a:ext cx="10515600" cy="43204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Implement findings/recommendations of HR Roadmap</a:t>
            </a:r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Implement HRIS</a:t>
            </a:r>
          </a:p>
          <a:p>
            <a:pPr lvl="1"/>
            <a:r>
              <a:rPr lang="en-US" dirty="0">
                <a:cs typeface="Calibri"/>
              </a:rPr>
              <a:t>This initiative has the potential to have significant positive impact on the </a:t>
            </a:r>
            <a:r>
              <a:rPr lang="en-US">
                <a:cs typeface="Calibri"/>
              </a:rPr>
              <a:t>entire organization</a:t>
            </a:r>
          </a:p>
          <a:p>
            <a:pPr lvl="1"/>
            <a:r>
              <a:rPr lang="en-US">
                <a:cs typeface="Calibri"/>
              </a:rPr>
              <a:t>There will be considerable change management required</a:t>
            </a:r>
          </a:p>
          <a:p>
            <a:pPr lvl="1"/>
            <a:r>
              <a:rPr lang="en-US" dirty="0">
                <a:cs typeface="Calibri"/>
              </a:rPr>
              <a:t>Support will be needed from leadership throughout</a:t>
            </a:r>
          </a:p>
        </p:txBody>
      </p:sp>
    </p:spTree>
    <p:extLst>
      <p:ext uri="{BB962C8B-B14F-4D97-AF65-F5344CB8AC3E}">
        <p14:creationId xmlns:p14="http://schemas.microsoft.com/office/powerpoint/2010/main" val="286509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0252BE-BB62-4EB0-A071-63FEA1DB0F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C795C5-CC81-493A-9700-C37B962769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57908c-db8f-492c-85b3-8ac25d9f5500"/>
    <ds:schemaRef ds:uri="e14e99d7-bcb5-4c14-be58-b6d060e5a5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FE90A5-E6B9-431E-9EA2-4B311B7A40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526</Words>
  <Application>Microsoft Office PowerPoint</Application>
  <PresentationFormat>Widescreen</PresentationFormat>
  <Paragraphs>96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Human Resources</vt:lpstr>
      <vt:lpstr>Human Resources Financial Summary amounts in thousands</vt:lpstr>
      <vt:lpstr>Human Resources Staffing Summary</vt:lpstr>
      <vt:lpstr>Human Resources Activities Q2 FY 2024</vt:lpstr>
      <vt:lpstr>Department Performance Measures Q2 FY 2024</vt:lpstr>
      <vt:lpstr>FY 2024 Closeout and FY 2025 Initiatives </vt:lpstr>
      <vt:lpstr>FY 2024 Closeout and FY 2025 Initiatives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lastModifiedBy>Andy Parks</cp:lastModifiedBy>
  <cp:revision>287</cp:revision>
  <dcterms:created xsi:type="dcterms:W3CDTF">2023-11-18T14:14:15Z</dcterms:created>
  <dcterms:modified xsi:type="dcterms:W3CDTF">2024-02-27T15:20:30Z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