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7" r:id="rId5"/>
    <p:sldId id="262" r:id="rId6"/>
    <p:sldId id="260" r:id="rId7"/>
    <p:sldId id="259" r:id="rId8"/>
    <p:sldId id="261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701D8-538C-FDA9-21A6-F9167FA80F70}" v="3676" dt="2024-02-26T20:41:23.694"/>
    <p1510:client id="{9A749D0F-D57C-719A-405D-125EBBCF6670}" v="768" dt="2024-02-26T16:52:59.643"/>
    <p1510:client id="{F248276D-4078-6D61-E03C-06FA306B35C0}" v="149" dt="2024-02-27T15:27:00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ie Davis" userId="S::jacquie.davis@crookcountyor.gov::a6c4e450-8ecc-424b-b8d2-d2deffd3c54d" providerId="AD" clId="Web-{23C701D8-538C-FDA9-21A6-F9167FA80F70}"/>
    <pc:docChg chg="addSld delSld modSld">
      <pc:chgData name="Jacquie Davis" userId="S::jacquie.davis@crookcountyor.gov::a6c4e450-8ecc-424b-b8d2-d2deffd3c54d" providerId="AD" clId="Web-{23C701D8-538C-FDA9-21A6-F9167FA80F70}" dt="2024-02-26T20:41:23.694" v="2630" actId="20577"/>
      <pc:docMkLst>
        <pc:docMk/>
      </pc:docMkLst>
      <pc:sldChg chg="modSp">
        <pc:chgData name="Jacquie Davis" userId="S::jacquie.davis@crookcountyor.gov::a6c4e450-8ecc-424b-b8d2-d2deffd3c54d" providerId="AD" clId="Web-{23C701D8-538C-FDA9-21A6-F9167FA80F70}" dt="2024-02-26T20:41:23.694" v="2630" actId="20577"/>
        <pc:sldMkLst>
          <pc:docMk/>
          <pc:sldMk cId="1235064747" sldId="262"/>
        </pc:sldMkLst>
        <pc:spChg chg="mod">
          <ac:chgData name="Jacquie Davis" userId="S::jacquie.davis@crookcountyor.gov::a6c4e450-8ecc-424b-b8d2-d2deffd3c54d" providerId="AD" clId="Web-{23C701D8-538C-FDA9-21A6-F9167FA80F70}" dt="2024-02-26T20:41:23.694" v="2630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Jacquie Davis" userId="S::jacquie.davis@crookcountyor.gov::a6c4e450-8ecc-424b-b8d2-d2deffd3c54d" providerId="AD" clId="Web-{23C701D8-538C-FDA9-21A6-F9167FA80F70}" dt="2024-02-26T17:34:14.829" v="435"/>
        <pc:sldMkLst>
          <pc:docMk/>
          <pc:sldMk cId="1254468736" sldId="263"/>
        </pc:sldMkLst>
        <pc:graphicFrameChg chg="mod modGraphic">
          <ac:chgData name="Jacquie Davis" userId="S::jacquie.davis@crookcountyor.gov::a6c4e450-8ecc-424b-b8d2-d2deffd3c54d" providerId="AD" clId="Web-{23C701D8-538C-FDA9-21A6-F9167FA80F70}" dt="2024-02-26T17:34:14.829" v="435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addSp delSp modSp mod modClrScheme delDesignElem chgLayout">
        <pc:chgData name="Jacquie Davis" userId="S::jacquie.davis@crookcountyor.gov::a6c4e450-8ecc-424b-b8d2-d2deffd3c54d" providerId="AD" clId="Web-{23C701D8-538C-FDA9-21A6-F9167FA80F70}" dt="2024-02-26T20:26:19.290" v="1973"/>
        <pc:sldMkLst>
          <pc:docMk/>
          <pc:sldMk cId="699991331" sldId="264"/>
        </pc:sldMkLst>
        <pc:spChg chg="mod ord">
          <ac:chgData name="Jacquie Davis" userId="S::jacquie.davis@crookcountyor.gov::a6c4e450-8ecc-424b-b8d2-d2deffd3c54d" providerId="AD" clId="Web-{23C701D8-538C-FDA9-21A6-F9167FA80F70}" dt="2024-02-26T20:19:47.222" v="1140"/>
          <ac:spMkLst>
            <pc:docMk/>
            <pc:sldMk cId="699991331" sldId="264"/>
            <ac:spMk id="2" creationId="{D3BAF376-681D-C41C-8248-24E7C0E720F4}"/>
          </ac:spMkLst>
        </pc:spChg>
        <pc:spChg chg="del mod">
          <ac:chgData name="Jacquie Davis" userId="S::jacquie.davis@crookcountyor.gov::a6c4e450-8ecc-424b-b8d2-d2deffd3c54d" providerId="AD" clId="Web-{23C701D8-538C-FDA9-21A6-F9167FA80F70}" dt="2024-02-26T20:09:00.431" v="1138"/>
          <ac:spMkLst>
            <pc:docMk/>
            <pc:sldMk cId="699991331" sldId="264"/>
            <ac:spMk id="3" creationId="{4B6AA02F-8996-3C66-E9C8-A9D20BC24B64}"/>
          </ac:spMkLst>
        </pc:spChg>
        <pc:spChg chg="add del mod">
          <ac:chgData name="Jacquie Davis" userId="S::jacquie.davis@crookcountyor.gov::a6c4e450-8ecc-424b-b8d2-d2deffd3c54d" providerId="AD" clId="Web-{23C701D8-538C-FDA9-21A6-F9167FA80F70}" dt="2024-02-26T20:08:28.336" v="1122"/>
          <ac:spMkLst>
            <pc:docMk/>
            <pc:sldMk cId="699991331" sldId="264"/>
            <ac:spMk id="4" creationId="{97528C1F-0CF5-A36B-73B7-27909A715C02}"/>
          </ac:spMkLst>
        </pc:spChg>
        <pc:spChg chg="add del">
          <ac:chgData name="Jacquie Davis" userId="S::jacquie.davis@crookcountyor.gov::a6c4e450-8ecc-424b-b8d2-d2deffd3c54d" providerId="AD" clId="Web-{23C701D8-538C-FDA9-21A6-F9167FA80F70}" dt="2024-02-26T20:19:47.222" v="1140"/>
          <ac:spMkLst>
            <pc:docMk/>
            <pc:sldMk cId="699991331" sldId="264"/>
            <ac:spMk id="8" creationId="{1B15ED52-F352-441B-82BF-E0EA34836D08}"/>
          </ac:spMkLst>
        </pc:spChg>
        <pc:spChg chg="add del">
          <ac:chgData name="Jacquie Davis" userId="S::jacquie.davis@crookcountyor.gov::a6c4e450-8ecc-424b-b8d2-d2deffd3c54d" providerId="AD" clId="Web-{23C701D8-538C-FDA9-21A6-F9167FA80F70}" dt="2024-02-26T20:19:47.222" v="1140"/>
          <ac:spMkLst>
            <pc:docMk/>
            <pc:sldMk cId="699991331" sldId="264"/>
            <ac:spMk id="10" creationId="{3B2E3793-BFE6-45A2-9B7B-E18844431C99}"/>
          </ac:spMkLst>
        </pc:spChg>
        <pc:spChg chg="add del">
          <ac:chgData name="Jacquie Davis" userId="S::jacquie.davis@crookcountyor.gov::a6c4e450-8ecc-424b-b8d2-d2deffd3c54d" providerId="AD" clId="Web-{23C701D8-538C-FDA9-21A6-F9167FA80F70}" dt="2024-02-26T20:19:47.222" v="1140"/>
          <ac:spMkLst>
            <pc:docMk/>
            <pc:sldMk cId="699991331" sldId="264"/>
            <ac:spMk id="12" creationId="{BC4C4868-CB8F-4AF9-9CDB-8108F2C19B67}"/>
          </ac:spMkLst>
        </pc:spChg>
        <pc:spChg chg="add del">
          <ac:chgData name="Jacquie Davis" userId="S::jacquie.davis@crookcountyor.gov::a6c4e450-8ecc-424b-b8d2-d2deffd3c54d" providerId="AD" clId="Web-{23C701D8-538C-FDA9-21A6-F9167FA80F70}" dt="2024-02-26T20:19:47.222" v="1140"/>
          <ac:spMkLst>
            <pc:docMk/>
            <pc:sldMk cId="699991331" sldId="264"/>
            <ac:spMk id="14" creationId="{375E0459-6403-40CD-989D-56A4407CA12E}"/>
          </ac:spMkLst>
        </pc:spChg>
        <pc:spChg chg="add del">
          <ac:chgData name="Jacquie Davis" userId="S::jacquie.davis@crookcountyor.gov::a6c4e450-8ecc-424b-b8d2-d2deffd3c54d" providerId="AD" clId="Web-{23C701D8-538C-FDA9-21A6-F9167FA80F70}" dt="2024-02-26T20:19:47.222" v="1140"/>
          <ac:spMkLst>
            <pc:docMk/>
            <pc:sldMk cId="699991331" sldId="264"/>
            <ac:spMk id="16" creationId="{53E5B1A8-3AC9-4BD1-9BBC-78CA94F2D1BA}"/>
          </ac:spMkLst>
        </pc:spChg>
        <pc:graphicFrameChg chg="add mod modGraphic">
          <ac:chgData name="Jacquie Davis" userId="S::jacquie.davis@crookcountyor.gov::a6c4e450-8ecc-424b-b8d2-d2deffd3c54d" providerId="AD" clId="Web-{23C701D8-538C-FDA9-21A6-F9167FA80F70}" dt="2024-02-26T20:26:19.290" v="1973"/>
          <ac:graphicFrameMkLst>
            <pc:docMk/>
            <pc:sldMk cId="699991331" sldId="264"/>
            <ac:graphicFrameMk id="6" creationId="{E40E4B7A-98C5-1FE3-B9FE-D1405C85CC71}"/>
          </ac:graphicFrameMkLst>
        </pc:graphicFrameChg>
      </pc:sldChg>
      <pc:sldChg chg="new del">
        <pc:chgData name="Jacquie Davis" userId="S::jacquie.davis@crookcountyor.gov::a6c4e450-8ecc-424b-b8d2-d2deffd3c54d" providerId="AD" clId="Web-{23C701D8-538C-FDA9-21A6-F9167FA80F70}" dt="2024-02-26T16:55:06.191" v="12"/>
        <pc:sldMkLst>
          <pc:docMk/>
          <pc:sldMk cId="938747129" sldId="265"/>
        </pc:sldMkLst>
      </pc:sldChg>
      <pc:sldChg chg="modSp del">
        <pc:chgData name="Jacquie Davis" userId="S::jacquie.davis@crookcountyor.gov::a6c4e450-8ecc-424b-b8d2-d2deffd3c54d" providerId="AD" clId="Web-{23C701D8-538C-FDA9-21A6-F9167FA80F70}" dt="2024-02-26T16:54:12.049" v="10"/>
        <pc:sldMkLst>
          <pc:docMk/>
          <pc:sldMk cId="1306328266" sldId="265"/>
        </pc:sldMkLst>
        <pc:graphicFrameChg chg="mod modGraphic">
          <ac:chgData name="Jacquie Davis" userId="S::jacquie.davis@crookcountyor.gov::a6c4e450-8ecc-424b-b8d2-d2deffd3c54d" providerId="AD" clId="Web-{23C701D8-538C-FDA9-21A6-F9167FA80F70}" dt="2024-02-26T16:54:00.737" v="9"/>
          <ac:graphicFrameMkLst>
            <pc:docMk/>
            <pc:sldMk cId="1306328266" sldId="265"/>
            <ac:graphicFrameMk id="7" creationId="{F72D6943-8AC5-82F9-82D1-8C650F7CB6AE}"/>
          </ac:graphicFrameMkLst>
        </pc:graphicFrameChg>
      </pc:sldChg>
      <pc:sldChg chg="addSp delSp modSp new mod modClrScheme chgLayout">
        <pc:chgData name="Jacquie Davis" userId="S::jacquie.davis@crookcountyor.gov::a6c4e450-8ecc-424b-b8d2-d2deffd3c54d" providerId="AD" clId="Web-{23C701D8-538C-FDA9-21A6-F9167FA80F70}" dt="2024-02-26T17:34:56.549" v="437"/>
        <pc:sldMkLst>
          <pc:docMk/>
          <pc:sldMk cId="2662065914" sldId="265"/>
        </pc:sldMkLst>
        <pc:spChg chg="del">
          <ac:chgData name="Jacquie Davis" userId="S::jacquie.davis@crookcountyor.gov::a6c4e450-8ecc-424b-b8d2-d2deffd3c54d" providerId="AD" clId="Web-{23C701D8-538C-FDA9-21A6-F9167FA80F70}" dt="2024-02-26T16:55:25.676" v="14"/>
          <ac:spMkLst>
            <pc:docMk/>
            <pc:sldMk cId="2662065914" sldId="265"/>
            <ac:spMk id="2" creationId="{CA2F0EA5-1F10-5A30-7ABA-4087B2D90743}"/>
          </ac:spMkLst>
        </pc:spChg>
        <pc:spChg chg="del">
          <ac:chgData name="Jacquie Davis" userId="S::jacquie.davis@crookcountyor.gov::a6c4e450-8ecc-424b-b8d2-d2deffd3c54d" providerId="AD" clId="Web-{23C701D8-538C-FDA9-21A6-F9167FA80F70}" dt="2024-02-26T16:55:25.676" v="14"/>
          <ac:spMkLst>
            <pc:docMk/>
            <pc:sldMk cId="2662065914" sldId="265"/>
            <ac:spMk id="3" creationId="{4A164104-84D8-4B03-192A-C44AEF0E7228}"/>
          </ac:spMkLst>
        </pc:spChg>
        <pc:graphicFrameChg chg="add mod modGraphic">
          <ac:chgData name="Jacquie Davis" userId="S::jacquie.davis@crookcountyor.gov::a6c4e450-8ecc-424b-b8d2-d2deffd3c54d" providerId="AD" clId="Web-{23C701D8-538C-FDA9-21A6-F9167FA80F70}" dt="2024-02-26T17:33:02.780" v="349"/>
          <ac:graphicFrameMkLst>
            <pc:docMk/>
            <pc:sldMk cId="2662065914" sldId="265"/>
            <ac:graphicFrameMk id="5" creationId="{20A1D68F-9A48-365F-6EA9-2533EDAC6294}"/>
          </ac:graphicFrameMkLst>
        </pc:graphicFrameChg>
        <pc:picChg chg="add">
          <ac:chgData name="Jacquie Davis" userId="S::jacquie.davis@crookcountyor.gov::a6c4e450-8ecc-424b-b8d2-d2deffd3c54d" providerId="AD" clId="Web-{23C701D8-538C-FDA9-21A6-F9167FA80F70}" dt="2024-02-26T17:34:43.642" v="436"/>
          <ac:picMkLst>
            <pc:docMk/>
            <pc:sldMk cId="2662065914" sldId="265"/>
            <ac:picMk id="7" creationId="{CEDBE4C9-1547-2D1A-C86F-19A625593307}"/>
          </ac:picMkLst>
        </pc:picChg>
        <pc:picChg chg="add">
          <ac:chgData name="Jacquie Davis" userId="S::jacquie.davis@crookcountyor.gov::a6c4e450-8ecc-424b-b8d2-d2deffd3c54d" providerId="AD" clId="Web-{23C701D8-538C-FDA9-21A6-F9167FA80F70}" dt="2024-02-26T17:34:56.549" v="437"/>
          <ac:picMkLst>
            <pc:docMk/>
            <pc:sldMk cId="2662065914" sldId="265"/>
            <ac:picMk id="9" creationId="{0BA9A916-F80F-1654-17B0-C9856A45B09D}"/>
          </ac:picMkLst>
        </pc:picChg>
      </pc:sldChg>
    </pc:docChg>
  </pc:docChgLst>
  <pc:docChgLst>
    <pc:chgData name="Jacquie Davis" userId="S::jacquie.davis@crookcountyor.gov::a6c4e450-8ecc-424b-b8d2-d2deffd3c54d" providerId="AD" clId="Web-{9ED5D09E-AA78-5E6B-9CC7-C0CEA93C302E}"/>
    <pc:docChg chg="addSld modSld sldOrd">
      <pc:chgData name="Jacquie Davis" userId="S::jacquie.davis@crookcountyor.gov::a6c4e450-8ecc-424b-b8d2-d2deffd3c54d" providerId="AD" clId="Web-{9ED5D09E-AA78-5E6B-9CC7-C0CEA93C302E}" dt="2024-02-24T00:14:50.882" v="52" actId="20577"/>
      <pc:docMkLst>
        <pc:docMk/>
      </pc:docMkLst>
      <pc:sldChg chg="modSp">
        <pc:chgData name="Jacquie Davis" userId="S::jacquie.davis@crookcountyor.gov::a6c4e450-8ecc-424b-b8d2-d2deffd3c54d" providerId="AD" clId="Web-{9ED5D09E-AA78-5E6B-9CC7-C0CEA93C302E}" dt="2024-02-24T00:13:43.943" v="34" actId="20577"/>
        <pc:sldMkLst>
          <pc:docMk/>
          <pc:sldMk cId="890161737" sldId="260"/>
        </pc:sldMkLst>
        <pc:spChg chg="mod">
          <ac:chgData name="Jacquie Davis" userId="S::jacquie.davis@crookcountyor.gov::a6c4e450-8ecc-424b-b8d2-d2deffd3c54d" providerId="AD" clId="Web-{9ED5D09E-AA78-5E6B-9CC7-C0CEA93C302E}" dt="2024-02-24T00:13:43.943" v="34" actId="20577"/>
          <ac:spMkLst>
            <pc:docMk/>
            <pc:sldMk cId="890161737" sldId="260"/>
            <ac:spMk id="12" creationId="{36EC7822-D15B-CD35-5947-1B43D02B19E6}"/>
          </ac:spMkLst>
        </pc:spChg>
        <pc:graphicFrameChg chg="mod modGraphic">
          <ac:chgData name="Jacquie Davis" userId="S::jacquie.davis@crookcountyor.gov::a6c4e450-8ecc-424b-b8d2-d2deffd3c54d" providerId="AD" clId="Web-{9ED5D09E-AA78-5E6B-9CC7-C0CEA93C302E}" dt="2024-02-24T00:13:09.208" v="31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  <pc:sldChg chg="modSp new ord">
        <pc:chgData name="Jacquie Davis" userId="S::jacquie.davis@crookcountyor.gov::a6c4e450-8ecc-424b-b8d2-d2deffd3c54d" providerId="AD" clId="Web-{9ED5D09E-AA78-5E6B-9CC7-C0CEA93C302E}" dt="2024-02-24T00:14:50.882" v="52" actId="20577"/>
        <pc:sldMkLst>
          <pc:docMk/>
          <pc:sldMk cId="699991331" sldId="264"/>
        </pc:sldMkLst>
        <pc:spChg chg="mod">
          <ac:chgData name="Jacquie Davis" userId="S::jacquie.davis@crookcountyor.gov::a6c4e450-8ecc-424b-b8d2-d2deffd3c54d" providerId="AD" clId="Web-{9ED5D09E-AA78-5E6B-9CC7-C0CEA93C302E}" dt="2024-02-24T00:14:50.882" v="52" actId="20577"/>
          <ac:spMkLst>
            <pc:docMk/>
            <pc:sldMk cId="699991331" sldId="264"/>
            <ac:spMk id="2" creationId="{D3BAF376-681D-C41C-8248-24E7C0E720F4}"/>
          </ac:spMkLst>
        </pc:spChg>
      </pc:sldChg>
    </pc:docChg>
  </pc:docChgLst>
  <pc:docChgLst>
    <pc:chgData name="Jacquie Davis" userId="S::jacquie.davis@crookcountyor.gov::a6c4e450-8ecc-424b-b8d2-d2deffd3c54d" providerId="AD" clId="Web-{F248276D-4078-6D61-E03C-06FA306B35C0}"/>
    <pc:docChg chg="modSld">
      <pc:chgData name="Jacquie Davis" userId="S::jacquie.davis@crookcountyor.gov::a6c4e450-8ecc-424b-b8d2-d2deffd3c54d" providerId="AD" clId="Web-{F248276D-4078-6D61-E03C-06FA306B35C0}" dt="2024-02-27T15:26:56.742" v="143"/>
      <pc:docMkLst>
        <pc:docMk/>
      </pc:docMkLst>
      <pc:sldChg chg="modSp">
        <pc:chgData name="Jacquie Davis" userId="S::jacquie.davis@crookcountyor.gov::a6c4e450-8ecc-424b-b8d2-d2deffd3c54d" providerId="AD" clId="Web-{F248276D-4078-6D61-E03C-06FA306B35C0}" dt="2024-02-27T15:26:56.742" v="143"/>
        <pc:sldMkLst>
          <pc:docMk/>
          <pc:sldMk cId="699991331" sldId="264"/>
        </pc:sldMkLst>
        <pc:graphicFrameChg chg="mod modGraphic">
          <ac:chgData name="Jacquie Davis" userId="S::jacquie.davis@crookcountyor.gov::a6c4e450-8ecc-424b-b8d2-d2deffd3c54d" providerId="AD" clId="Web-{F248276D-4078-6D61-E03C-06FA306B35C0}" dt="2024-02-27T15:26:56.742" v="143"/>
          <ac:graphicFrameMkLst>
            <pc:docMk/>
            <pc:sldMk cId="699991331" sldId="264"/>
            <ac:graphicFrameMk id="6" creationId="{E40E4B7A-98C5-1FE3-B9FE-D1405C85CC71}"/>
          </ac:graphicFrameMkLst>
        </pc:graphicFrameChg>
      </pc:sldChg>
    </pc:docChg>
  </pc:docChgLst>
  <pc:docChgLst>
    <pc:chgData name="Jacquie Davis" userId="S::jacquie.davis@crookcountyor.gov::a6c4e450-8ecc-424b-b8d2-d2deffd3c54d" providerId="AD" clId="Web-{96232D75-9A42-0F7B-433F-FC1BFA1E10FF}"/>
    <pc:docChg chg="modSld">
      <pc:chgData name="Jacquie Davis" userId="S::jacquie.davis@crookcountyor.gov::a6c4e450-8ecc-424b-b8d2-d2deffd3c54d" providerId="AD" clId="Web-{96232D75-9A42-0F7B-433F-FC1BFA1E10FF}" dt="2024-02-23T16:48:32.331" v="204" actId="20577"/>
      <pc:docMkLst>
        <pc:docMk/>
      </pc:docMkLst>
      <pc:sldChg chg="modSp">
        <pc:chgData name="Jacquie Davis" userId="S::jacquie.davis@crookcountyor.gov::a6c4e450-8ecc-424b-b8d2-d2deffd3c54d" providerId="AD" clId="Web-{96232D75-9A42-0F7B-433F-FC1BFA1E10FF}" dt="2024-02-23T16:48:23.534" v="202" actId="20577"/>
        <pc:sldMkLst>
          <pc:docMk/>
          <pc:sldMk cId="3340190378" sldId="259"/>
        </pc:sldMkLst>
        <pc:spChg chg="mod">
          <ac:chgData name="Jacquie Davis" userId="S::jacquie.davis@crookcountyor.gov::a6c4e450-8ecc-424b-b8d2-d2deffd3c54d" providerId="AD" clId="Web-{96232D75-9A42-0F7B-433F-FC1BFA1E10FF}" dt="2024-02-23T16:48:23.534" v="202" actId="20577"/>
          <ac:spMkLst>
            <pc:docMk/>
            <pc:sldMk cId="3340190378" sldId="259"/>
            <ac:spMk id="2" creationId="{9F870CFA-96CC-ED23-FB9D-317BE8ED6A7E}"/>
          </ac:spMkLst>
        </pc:spChg>
        <pc:graphicFrameChg chg="mod modGraphic">
          <ac:chgData name="Jacquie Davis" userId="S::jacquie.davis@crookcountyor.gov::a6c4e450-8ecc-424b-b8d2-d2deffd3c54d" providerId="AD" clId="Web-{96232D75-9A42-0F7B-433F-FC1BFA1E10FF}" dt="2024-02-23T16:46:30.798" v="200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Jacquie Davis" userId="S::jacquie.davis@crookcountyor.gov::a6c4e450-8ecc-424b-b8d2-d2deffd3c54d" providerId="AD" clId="Web-{96232D75-9A42-0F7B-433F-FC1BFA1E10FF}" dt="2024-02-23T16:48:27.565" v="203" actId="20577"/>
        <pc:sldMkLst>
          <pc:docMk/>
          <pc:sldMk cId="3150748941" sldId="261"/>
        </pc:sldMkLst>
        <pc:spChg chg="mod">
          <ac:chgData name="Jacquie Davis" userId="S::jacquie.davis@crookcountyor.gov::a6c4e450-8ecc-424b-b8d2-d2deffd3c54d" providerId="AD" clId="Web-{96232D75-9A42-0F7B-433F-FC1BFA1E10FF}" dt="2024-02-23T16:48:27.565" v="203" actId="20577"/>
          <ac:spMkLst>
            <pc:docMk/>
            <pc:sldMk cId="3150748941" sldId="261"/>
            <ac:spMk id="2" creationId="{9F870CFA-96CC-ED23-FB9D-317BE8ED6A7E}"/>
          </ac:spMkLst>
        </pc:spChg>
      </pc:sldChg>
      <pc:sldChg chg="modSp">
        <pc:chgData name="Jacquie Davis" userId="S::jacquie.davis@crookcountyor.gov::a6c4e450-8ecc-424b-b8d2-d2deffd3c54d" providerId="AD" clId="Web-{96232D75-9A42-0F7B-433F-FC1BFA1E10FF}" dt="2024-02-23T16:48:32.331" v="204" actId="20577"/>
        <pc:sldMkLst>
          <pc:docMk/>
          <pc:sldMk cId="1254468736" sldId="263"/>
        </pc:sldMkLst>
        <pc:spChg chg="mod">
          <ac:chgData name="Jacquie Davis" userId="S::jacquie.davis@crookcountyor.gov::a6c4e450-8ecc-424b-b8d2-d2deffd3c54d" providerId="AD" clId="Web-{96232D75-9A42-0F7B-433F-FC1BFA1E10FF}" dt="2024-02-23T16:48:32.331" v="204" actId="20577"/>
          <ac:spMkLst>
            <pc:docMk/>
            <pc:sldMk cId="1254468736" sldId="263"/>
            <ac:spMk id="2" creationId="{9F870CFA-96CC-ED23-FB9D-317BE8ED6A7E}"/>
          </ac:spMkLst>
        </pc:spChg>
      </pc:sldChg>
    </pc:docChg>
  </pc:docChgLst>
  <pc:docChgLst>
    <pc:chgData name="Christina Haron" userId="S::christina.haron@co.crook.or.us::ca0bbf6a-46f8-4d49-9c1b-940295d29b19" providerId="AD" clId="Web-{71430F31-92E2-8816-36DD-AC49B74FCA09}"/>
    <pc:docChg chg="modSld">
      <pc:chgData name="Christina Haron" userId="S::christina.haron@co.crook.or.us::ca0bbf6a-46f8-4d49-9c1b-940295d29b19" providerId="AD" clId="Web-{71430F31-92E2-8816-36DD-AC49B74FCA09}" dt="2024-02-23T23:22:54.382" v="31"/>
      <pc:docMkLst>
        <pc:docMk/>
      </pc:docMkLst>
      <pc:sldChg chg="modSp">
        <pc:chgData name="Christina Haron" userId="S::christina.haron@co.crook.or.us::ca0bbf6a-46f8-4d49-9c1b-940295d29b19" providerId="AD" clId="Web-{71430F31-92E2-8816-36DD-AC49B74FCA09}" dt="2024-02-23T23:22:54.382" v="31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71430F31-92E2-8816-36DD-AC49B74FCA09}" dt="2024-02-23T23:22:54.382" v="31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Jacquie Davis" userId="S::jacquie.davis@crookcountyor.gov::a6c4e450-8ecc-424b-b8d2-d2deffd3c54d" providerId="AD" clId="Web-{85AE1C1B-CAB8-9C11-A930-88D0044F7C01}"/>
    <pc:docChg chg="modSld">
      <pc:chgData name="Jacquie Davis" userId="S::jacquie.davis@crookcountyor.gov::a6c4e450-8ecc-424b-b8d2-d2deffd3c54d" providerId="AD" clId="Web-{85AE1C1B-CAB8-9C11-A930-88D0044F7C01}" dt="2024-02-24T00:58:48.070" v="702" actId="20577"/>
      <pc:docMkLst>
        <pc:docMk/>
      </pc:docMkLst>
      <pc:sldChg chg="modSp">
        <pc:chgData name="Jacquie Davis" userId="S::jacquie.davis@crookcountyor.gov::a6c4e450-8ecc-424b-b8d2-d2deffd3c54d" providerId="AD" clId="Web-{85AE1C1B-CAB8-9C11-A930-88D0044F7C01}" dt="2024-02-24T00:20:41.419" v="13" actId="20577"/>
        <pc:sldMkLst>
          <pc:docMk/>
          <pc:sldMk cId="3036549350" sldId="257"/>
        </pc:sldMkLst>
        <pc:spChg chg="mod">
          <ac:chgData name="Jacquie Davis" userId="S::jacquie.davis@crookcountyor.gov::a6c4e450-8ecc-424b-b8d2-d2deffd3c54d" providerId="AD" clId="Web-{85AE1C1B-CAB8-9C11-A930-88D0044F7C01}" dt="2024-02-24T00:20:41.419" v="13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Jacquie Davis" userId="S::jacquie.davis@crookcountyor.gov::a6c4e450-8ecc-424b-b8d2-d2deffd3c54d" providerId="AD" clId="Web-{85AE1C1B-CAB8-9C11-A930-88D0044F7C01}" dt="2024-02-24T00:38:51.103" v="699"/>
        <pc:sldMkLst>
          <pc:docMk/>
          <pc:sldMk cId="3340190378" sldId="259"/>
        </pc:sldMkLst>
        <pc:graphicFrameChg chg="mod modGraphic">
          <ac:chgData name="Jacquie Davis" userId="S::jacquie.davis@crookcountyor.gov::a6c4e450-8ecc-424b-b8d2-d2deffd3c54d" providerId="AD" clId="Web-{85AE1C1B-CAB8-9C11-A930-88D0044F7C01}" dt="2024-02-24T00:38:51.103" v="699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Jacquie Davis" userId="S::jacquie.davis@crookcountyor.gov::a6c4e450-8ecc-424b-b8d2-d2deffd3c54d" providerId="AD" clId="Web-{85AE1C1B-CAB8-9C11-A930-88D0044F7C01}" dt="2024-02-24T00:37:09.805" v="659"/>
        <pc:sldMkLst>
          <pc:docMk/>
          <pc:sldMk cId="3150748941" sldId="261"/>
        </pc:sldMkLst>
        <pc:graphicFrameChg chg="mod modGraphic">
          <ac:chgData name="Jacquie Davis" userId="S::jacquie.davis@crookcountyor.gov::a6c4e450-8ecc-424b-b8d2-d2deffd3c54d" providerId="AD" clId="Web-{85AE1C1B-CAB8-9C11-A930-88D0044F7C01}" dt="2024-02-24T00:37:09.805" v="659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Jacquie Davis" userId="S::jacquie.davis@crookcountyor.gov::a6c4e450-8ecc-424b-b8d2-d2deffd3c54d" providerId="AD" clId="Web-{85AE1C1B-CAB8-9C11-A930-88D0044F7C01}" dt="2024-02-24T00:58:48.070" v="702" actId="20577"/>
        <pc:sldMkLst>
          <pc:docMk/>
          <pc:sldMk cId="1235064747" sldId="262"/>
        </pc:sldMkLst>
        <pc:spChg chg="mod">
          <ac:chgData name="Jacquie Davis" userId="S::jacquie.davis@crookcountyor.gov::a6c4e450-8ecc-424b-b8d2-d2deffd3c54d" providerId="AD" clId="Web-{85AE1C1B-CAB8-9C11-A930-88D0044F7C01}" dt="2024-02-24T00:58:48.070" v="702" actId="20577"/>
          <ac:spMkLst>
            <pc:docMk/>
            <pc:sldMk cId="1235064747" sldId="262"/>
            <ac:spMk id="6" creationId="{6C44B870-A9C0-3BC0-CCCF-93456BCF9B54}"/>
          </ac:spMkLst>
        </pc:spChg>
      </pc:sldChg>
    </pc:docChg>
  </pc:docChgLst>
  <pc:docChgLst>
    <pc:chgData name="Jacquie Davis" userId="S::jacquie.davis@crookcountyor.gov::a6c4e450-8ecc-424b-b8d2-d2deffd3c54d" providerId="AD" clId="Web-{9A749D0F-D57C-719A-405D-125EBBCF6670}"/>
    <pc:docChg chg="addSld modSld">
      <pc:chgData name="Jacquie Davis" userId="S::jacquie.davis@crookcountyor.gov::a6c4e450-8ecc-424b-b8d2-d2deffd3c54d" providerId="AD" clId="Web-{9A749D0F-D57C-719A-405D-125EBBCF6670}" dt="2024-02-26T16:52:59.643" v="725"/>
      <pc:docMkLst>
        <pc:docMk/>
      </pc:docMkLst>
      <pc:sldChg chg="modSp">
        <pc:chgData name="Jacquie Davis" userId="S::jacquie.davis@crookcountyor.gov::a6c4e450-8ecc-424b-b8d2-d2deffd3c54d" providerId="AD" clId="Web-{9A749D0F-D57C-719A-405D-125EBBCF6670}" dt="2024-02-26T15:24:46.987" v="361" actId="20577"/>
        <pc:sldMkLst>
          <pc:docMk/>
          <pc:sldMk cId="3036549350" sldId="257"/>
        </pc:sldMkLst>
        <pc:spChg chg="mod">
          <ac:chgData name="Jacquie Davis" userId="S::jacquie.davis@crookcountyor.gov::a6c4e450-8ecc-424b-b8d2-d2deffd3c54d" providerId="AD" clId="Web-{9A749D0F-D57C-719A-405D-125EBBCF6670}" dt="2024-02-26T15:24:46.987" v="361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Jacquie Davis" userId="S::jacquie.davis@crookcountyor.gov::a6c4e450-8ecc-424b-b8d2-d2deffd3c54d" providerId="AD" clId="Web-{9A749D0F-D57C-719A-405D-125EBBCF6670}" dt="2024-02-26T15:23:31.860" v="346"/>
        <pc:sldMkLst>
          <pc:docMk/>
          <pc:sldMk cId="3340190378" sldId="259"/>
        </pc:sldMkLst>
        <pc:graphicFrameChg chg="mod modGraphic">
          <ac:chgData name="Jacquie Davis" userId="S::jacquie.davis@crookcountyor.gov::a6c4e450-8ecc-424b-b8d2-d2deffd3c54d" providerId="AD" clId="Web-{9A749D0F-D57C-719A-405D-125EBBCF6670}" dt="2024-02-26T15:23:31.860" v="346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Jacquie Davis" userId="S::jacquie.davis@crookcountyor.gov::a6c4e450-8ecc-424b-b8d2-d2deffd3c54d" providerId="AD" clId="Web-{9A749D0F-D57C-719A-405D-125EBBCF6670}" dt="2024-02-26T15:23:55.158" v="353" actId="20577"/>
        <pc:sldMkLst>
          <pc:docMk/>
          <pc:sldMk cId="890161737" sldId="260"/>
        </pc:sldMkLst>
        <pc:spChg chg="mod">
          <ac:chgData name="Jacquie Davis" userId="S::jacquie.davis@crookcountyor.gov::a6c4e450-8ecc-424b-b8d2-d2deffd3c54d" providerId="AD" clId="Web-{9A749D0F-D57C-719A-405D-125EBBCF6670}" dt="2024-02-26T15:23:55.158" v="353" actId="20577"/>
          <ac:spMkLst>
            <pc:docMk/>
            <pc:sldMk cId="890161737" sldId="260"/>
            <ac:spMk id="12" creationId="{36EC7822-D15B-CD35-5947-1B43D02B19E6}"/>
          </ac:spMkLst>
        </pc:spChg>
        <pc:graphicFrameChg chg="mod modGraphic">
          <ac:chgData name="Jacquie Davis" userId="S::jacquie.davis@crookcountyor.gov::a6c4e450-8ecc-424b-b8d2-d2deffd3c54d" providerId="AD" clId="Web-{9A749D0F-D57C-719A-405D-125EBBCF6670}" dt="2024-02-26T15:23:41.892" v="350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  <pc:sldChg chg="modSp">
        <pc:chgData name="Jacquie Davis" userId="S::jacquie.davis@crookcountyor.gov::a6c4e450-8ecc-424b-b8d2-d2deffd3c54d" providerId="AD" clId="Web-{9A749D0F-D57C-719A-405D-125EBBCF6670}" dt="2024-02-26T15:22:59.094" v="318"/>
        <pc:sldMkLst>
          <pc:docMk/>
          <pc:sldMk cId="3150748941" sldId="261"/>
        </pc:sldMkLst>
        <pc:graphicFrameChg chg="mod modGraphic">
          <ac:chgData name="Jacquie Davis" userId="S::jacquie.davis@crookcountyor.gov::a6c4e450-8ecc-424b-b8d2-d2deffd3c54d" providerId="AD" clId="Web-{9A749D0F-D57C-719A-405D-125EBBCF6670}" dt="2024-02-26T15:22:59.094" v="318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Jacquie Davis" userId="S::jacquie.davis@crookcountyor.gov::a6c4e450-8ecc-424b-b8d2-d2deffd3c54d" providerId="AD" clId="Web-{9A749D0F-D57C-719A-405D-125EBBCF6670}" dt="2024-02-26T16:51:31.267" v="721"/>
        <pc:sldMkLst>
          <pc:docMk/>
          <pc:sldMk cId="1254468736" sldId="263"/>
        </pc:sldMkLst>
        <pc:graphicFrameChg chg="mod modGraphic">
          <ac:chgData name="Jacquie Davis" userId="S::jacquie.davis@crookcountyor.gov::a6c4e450-8ecc-424b-b8d2-d2deffd3c54d" providerId="AD" clId="Web-{9A749D0F-D57C-719A-405D-125EBBCF6670}" dt="2024-02-26T16:51:31.267" v="721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addSp delSp modSp mod setBg modClrScheme chgLayout">
        <pc:chgData name="Jacquie Davis" userId="S::jacquie.davis@crookcountyor.gov::a6c4e450-8ecc-424b-b8d2-d2deffd3c54d" providerId="AD" clId="Web-{9A749D0F-D57C-719A-405D-125EBBCF6670}" dt="2024-02-26T16:02:17.439" v="513"/>
        <pc:sldMkLst>
          <pc:docMk/>
          <pc:sldMk cId="699991331" sldId="264"/>
        </pc:sldMkLst>
        <pc:spChg chg="mod ord">
          <ac:chgData name="Jacquie Davis" userId="S::jacquie.davis@crookcountyor.gov::a6c4e450-8ecc-424b-b8d2-d2deffd3c54d" providerId="AD" clId="Web-{9A749D0F-D57C-719A-405D-125EBBCF6670}" dt="2024-02-26T15:29:46.244" v="388" actId="20577"/>
          <ac:spMkLst>
            <pc:docMk/>
            <pc:sldMk cId="699991331" sldId="264"/>
            <ac:spMk id="2" creationId="{D3BAF376-681D-C41C-8248-24E7C0E720F4}"/>
          </ac:spMkLst>
        </pc:spChg>
        <pc:spChg chg="mod ord">
          <ac:chgData name="Jacquie Davis" userId="S::jacquie.davis@crookcountyor.gov::a6c4e450-8ecc-424b-b8d2-d2deffd3c54d" providerId="AD" clId="Web-{9A749D0F-D57C-719A-405D-125EBBCF6670}" dt="2024-02-26T15:29:36.603" v="387"/>
          <ac:spMkLst>
            <pc:docMk/>
            <pc:sldMk cId="699991331" sldId="264"/>
            <ac:spMk id="3" creationId="{4B6AA02F-8996-3C66-E9C8-A9D20BC24B64}"/>
          </ac:spMkLst>
        </pc:spChg>
        <pc:spChg chg="del">
          <ac:chgData name="Jacquie Davis" userId="S::jacquie.davis@crookcountyor.gov::a6c4e450-8ecc-424b-b8d2-d2deffd3c54d" providerId="AD" clId="Web-{9A749D0F-D57C-719A-405D-125EBBCF6670}" dt="2024-02-26T15:29:29.322" v="386"/>
          <ac:spMkLst>
            <pc:docMk/>
            <pc:sldMk cId="699991331" sldId="264"/>
            <ac:spMk id="4" creationId="{14C0D3CF-528E-2781-31D7-035B30AE810D}"/>
          </ac:spMkLst>
        </pc:spChg>
        <pc:spChg chg="add">
          <ac:chgData name="Jacquie Davis" userId="S::jacquie.davis@crookcountyor.gov::a6c4e450-8ecc-424b-b8d2-d2deffd3c54d" providerId="AD" clId="Web-{9A749D0F-D57C-719A-405D-125EBBCF6670}" dt="2024-02-26T15:29:36.603" v="387"/>
          <ac:spMkLst>
            <pc:docMk/>
            <pc:sldMk cId="699991331" sldId="264"/>
            <ac:spMk id="8" creationId="{1B15ED52-F352-441B-82BF-E0EA34836D08}"/>
          </ac:spMkLst>
        </pc:spChg>
        <pc:spChg chg="add">
          <ac:chgData name="Jacquie Davis" userId="S::jacquie.davis@crookcountyor.gov::a6c4e450-8ecc-424b-b8d2-d2deffd3c54d" providerId="AD" clId="Web-{9A749D0F-D57C-719A-405D-125EBBCF6670}" dt="2024-02-26T15:29:36.603" v="387"/>
          <ac:spMkLst>
            <pc:docMk/>
            <pc:sldMk cId="699991331" sldId="264"/>
            <ac:spMk id="10" creationId="{3B2E3793-BFE6-45A2-9B7B-E18844431C99}"/>
          </ac:spMkLst>
        </pc:spChg>
        <pc:spChg chg="add">
          <ac:chgData name="Jacquie Davis" userId="S::jacquie.davis@crookcountyor.gov::a6c4e450-8ecc-424b-b8d2-d2deffd3c54d" providerId="AD" clId="Web-{9A749D0F-D57C-719A-405D-125EBBCF6670}" dt="2024-02-26T15:29:36.603" v="387"/>
          <ac:spMkLst>
            <pc:docMk/>
            <pc:sldMk cId="699991331" sldId="264"/>
            <ac:spMk id="12" creationId="{BC4C4868-CB8F-4AF9-9CDB-8108F2C19B67}"/>
          </ac:spMkLst>
        </pc:spChg>
        <pc:spChg chg="add">
          <ac:chgData name="Jacquie Davis" userId="S::jacquie.davis@crookcountyor.gov::a6c4e450-8ecc-424b-b8d2-d2deffd3c54d" providerId="AD" clId="Web-{9A749D0F-D57C-719A-405D-125EBBCF6670}" dt="2024-02-26T15:29:36.603" v="387"/>
          <ac:spMkLst>
            <pc:docMk/>
            <pc:sldMk cId="699991331" sldId="264"/>
            <ac:spMk id="14" creationId="{375E0459-6403-40CD-989D-56A4407CA12E}"/>
          </ac:spMkLst>
        </pc:spChg>
        <pc:spChg chg="add">
          <ac:chgData name="Jacquie Davis" userId="S::jacquie.davis@crookcountyor.gov::a6c4e450-8ecc-424b-b8d2-d2deffd3c54d" providerId="AD" clId="Web-{9A749D0F-D57C-719A-405D-125EBBCF6670}" dt="2024-02-26T15:29:36.603" v="387"/>
          <ac:spMkLst>
            <pc:docMk/>
            <pc:sldMk cId="699991331" sldId="264"/>
            <ac:spMk id="16" creationId="{53E5B1A8-3AC9-4BD1-9BBC-78CA94F2D1BA}"/>
          </ac:spMkLst>
        </pc:spChg>
        <pc:picChg chg="add">
          <ac:chgData name="Jacquie Davis" userId="S::jacquie.davis@crookcountyor.gov::a6c4e450-8ecc-424b-b8d2-d2deffd3c54d" providerId="AD" clId="Web-{9A749D0F-D57C-719A-405D-125EBBCF6670}" dt="2024-02-26T16:02:02.892" v="512"/>
          <ac:picMkLst>
            <pc:docMk/>
            <pc:sldMk cId="699991331" sldId="264"/>
            <ac:picMk id="5" creationId="{970D1393-5036-073A-006E-881761B6D51B}"/>
          </ac:picMkLst>
        </pc:picChg>
        <pc:picChg chg="add">
          <ac:chgData name="Jacquie Davis" userId="S::jacquie.davis@crookcountyor.gov::a6c4e450-8ecc-424b-b8d2-d2deffd3c54d" providerId="AD" clId="Web-{9A749D0F-D57C-719A-405D-125EBBCF6670}" dt="2024-02-26T16:02:17.439" v="513"/>
          <ac:picMkLst>
            <pc:docMk/>
            <pc:sldMk cId="699991331" sldId="264"/>
            <ac:picMk id="7" creationId="{897EC4D1-6056-8DE8-9703-98064F23C11D}"/>
          </ac:picMkLst>
        </pc:picChg>
      </pc:sldChg>
      <pc:sldChg chg="addSp delSp modSp new">
        <pc:chgData name="Jacquie Davis" userId="S::jacquie.davis@crookcountyor.gov::a6c4e450-8ecc-424b-b8d2-d2deffd3c54d" providerId="AD" clId="Web-{9A749D0F-D57C-719A-405D-125EBBCF6670}" dt="2024-02-26T16:52:59.643" v="725"/>
        <pc:sldMkLst>
          <pc:docMk/>
          <pc:sldMk cId="1306328266" sldId="265"/>
        </pc:sldMkLst>
        <pc:spChg chg="del">
          <ac:chgData name="Jacquie Davis" userId="S::jacquie.davis@crookcountyor.gov::a6c4e450-8ecc-424b-b8d2-d2deffd3c54d" providerId="AD" clId="Web-{9A749D0F-D57C-719A-405D-125EBBCF6670}" dt="2024-02-26T16:52:42.627" v="723"/>
          <ac:spMkLst>
            <pc:docMk/>
            <pc:sldMk cId="1306328266" sldId="265"/>
            <ac:spMk id="3" creationId="{FB0EFDB6-E7BB-F1F3-DA93-A13755B859BF}"/>
          </ac:spMkLst>
        </pc:spChg>
        <pc:graphicFrameChg chg="add mod ord modGraphic">
          <ac:chgData name="Jacquie Davis" userId="S::jacquie.davis@crookcountyor.gov::a6c4e450-8ecc-424b-b8d2-d2deffd3c54d" providerId="AD" clId="Web-{9A749D0F-D57C-719A-405D-125EBBCF6670}" dt="2024-02-26T16:52:56.190" v="724"/>
          <ac:graphicFrameMkLst>
            <pc:docMk/>
            <pc:sldMk cId="1306328266" sldId="265"/>
            <ac:graphicFrameMk id="5" creationId="{6D56C2A3-2ADB-F9F3-CF5F-25A09933547C}"/>
          </ac:graphicFrameMkLst>
        </pc:graphicFrameChg>
        <pc:graphicFrameChg chg="add mod">
          <ac:chgData name="Jacquie Davis" userId="S::jacquie.davis@crookcountyor.gov::a6c4e450-8ecc-424b-b8d2-d2deffd3c54d" providerId="AD" clId="Web-{9A749D0F-D57C-719A-405D-125EBBCF6670}" dt="2024-02-26T16:52:59.643" v="725"/>
          <ac:graphicFrameMkLst>
            <pc:docMk/>
            <pc:sldMk cId="1306328266" sldId="265"/>
            <ac:graphicFrameMk id="7" creationId="{F72D6943-8AC5-82F9-82D1-8C650F7CB6A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</a:t>
            </a:r>
            <a:r>
              <a:rPr lang="en-US" b="1" dirty="0"/>
              <a:t>quarterly</a:t>
            </a:r>
            <a:r>
              <a:rPr lang="en-US" dirty="0"/>
              <a:t> budget, actual and variance amounts </a:t>
            </a:r>
            <a:r>
              <a:rPr lang="en-US" b="1" dirty="0"/>
              <a:t>---- in thousands</a:t>
            </a:r>
          </a:p>
          <a:p>
            <a:pPr marL="228600" indent="-228600">
              <a:buAutoNum type="arabicPeriod"/>
            </a:pPr>
            <a:r>
              <a:rPr lang="en-US" dirty="0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Landfill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latin typeface="+mn-lt"/>
                <a:ea typeface="+mn-ea"/>
                <a:cs typeface="+mn-cs"/>
              </a:rPr>
              <a:t>To provide the citizens of Crook County environmentally sound and cost-effective solid waste management services that </a:t>
            </a:r>
            <a:r>
              <a:rPr lang="en-US" sz="2600" dirty="0"/>
              <a:t>are in compliance with laws and regulations.</a:t>
            </a:r>
            <a:endParaRPr lang="en-US" sz="2600" kern="1200" dirty="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latin typeface="+mn-lt"/>
                <a:ea typeface="+mn-ea"/>
                <a:cs typeface="+mn-cs"/>
              </a:rPr>
              <a:t>Solid Waste Management Plan Update</a:t>
            </a:r>
            <a:endParaRPr lang="en-US" sz="2600" kern="1200" dirty="0">
              <a:latin typeface="+mn-lt"/>
              <a:ea typeface="Calibri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Secure HHW Contract for 2024</a:t>
            </a:r>
            <a:endParaRPr lang="en-US" sz="2600" dirty="0"/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USFW Migratory Bird Permit</a:t>
            </a:r>
            <a:endParaRPr lang="en-US" sz="26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Re-institute Solid Waste Advisory Committee (SWAC)</a:t>
            </a:r>
            <a:endParaRPr lang="en-US" sz="26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pic>
        <p:nvPicPr>
          <p:cNvPr id="5" name="Picture 4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334AC38B-25F6-5AA2-BB05-DEE42C301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5061" y="5259049"/>
            <a:ext cx="1573728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Crook County Landfill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1226"/>
              </p:ext>
            </p:extLst>
          </p:nvPr>
        </p:nvGraphicFramePr>
        <p:xfrm>
          <a:off x="1059544" y="2141422"/>
          <a:ext cx="940820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4,993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 5,625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$ 632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(43)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400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5,246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  $  5,926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1" y="4579643"/>
            <a:ext cx="9939452" cy="166199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b="1" dirty="0"/>
              <a:t>Comments:     </a:t>
            </a:r>
            <a:r>
              <a:rPr lang="en-US" b="1" dirty="0"/>
              <a:t>Revenue down due to less incoming waste.  Recycling revenue has not come</a:t>
            </a:r>
            <a:endParaRPr lang="en-US" sz="2000" b="1" dirty="0"/>
          </a:p>
          <a:p>
            <a:r>
              <a:rPr lang="en-US" b="1" dirty="0">
                <a:cs typeface="Calibri"/>
              </a:rPr>
              <a:t>                                   in yet and we will see that when we bale metal.  We lost large job to Deschutes Co.</a:t>
            </a:r>
          </a:p>
          <a:p>
            <a:r>
              <a:rPr lang="en-US" sz="2000" dirty="0">
                <a:cs typeface="Calibri" panose="020F0502020204030204"/>
              </a:rPr>
              <a:t>                            </a:t>
            </a:r>
          </a:p>
          <a:p>
            <a:r>
              <a:rPr lang="en-US" sz="2000" dirty="0">
                <a:cs typeface="Calibri" panose="020F0502020204030204"/>
              </a:rPr>
              <a:t>                               </a:t>
            </a:r>
            <a:r>
              <a:rPr lang="en-US" b="1" dirty="0">
                <a:cs typeface="Calibri" panose="020F0502020204030204"/>
              </a:rPr>
              <a:t>Expenses are down due to wages this last quarter, fuel costs are lower, and</a:t>
            </a:r>
          </a:p>
          <a:p>
            <a:r>
              <a:rPr lang="en-US" b="1" dirty="0">
                <a:cs typeface="Calibri" panose="020F0502020204030204"/>
              </a:rPr>
              <a:t>                                  building repairs and onsite maintenance have remained low.</a:t>
            </a:r>
          </a:p>
        </p:txBody>
      </p:sp>
      <p:pic>
        <p:nvPicPr>
          <p:cNvPr id="4" name="Picture 3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674B33FF-D1F2-A899-3993-50101F3E9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04769"/>
            <a:ext cx="1597248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Landfill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Public Works Director Vacant (.6)</a:t>
            </a:r>
            <a:endParaRPr lang="en-US" sz="2400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74988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148F3B-663A-0392-4189-7A1BD7018965}"/>
              </a:ext>
            </a:extLst>
          </p:cNvPr>
          <p:cNvSpPr/>
          <p:nvPr/>
        </p:nvSpPr>
        <p:spPr>
          <a:xfrm>
            <a:off x="7886904" y="1184469"/>
            <a:ext cx="1812586" cy="4685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County Court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682370-73EA-4B48-9A2F-62A05E3D83F9}"/>
              </a:ext>
            </a:extLst>
          </p:cNvPr>
          <p:cNvSpPr/>
          <p:nvPr/>
        </p:nvSpPr>
        <p:spPr>
          <a:xfrm>
            <a:off x="6605360" y="1770264"/>
            <a:ext cx="2535031" cy="3437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County Administrator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2D2CE-77DB-027F-D2EF-4C25D3D40F4B}"/>
              </a:ext>
            </a:extLst>
          </p:cNvPr>
          <p:cNvSpPr/>
          <p:nvPr/>
        </p:nvSpPr>
        <p:spPr>
          <a:xfrm>
            <a:off x="7804465" y="2908959"/>
            <a:ext cx="1977464" cy="6402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Landfill Manager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E0B76-7A27-EA00-C075-355FC45B2F4E}"/>
              </a:ext>
            </a:extLst>
          </p:cNvPr>
          <p:cNvSpPr/>
          <p:nvPr/>
        </p:nvSpPr>
        <p:spPr>
          <a:xfrm>
            <a:off x="9932584" y="3675181"/>
            <a:ext cx="1490593" cy="7315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Scale Attendants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483AF3-1FFB-E5D6-D976-7A5AC90AC965}"/>
              </a:ext>
            </a:extLst>
          </p:cNvPr>
          <p:cNvSpPr/>
          <p:nvPr/>
        </p:nvSpPr>
        <p:spPr>
          <a:xfrm>
            <a:off x="7005847" y="3669399"/>
            <a:ext cx="2414145" cy="7315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 Operator / Mechanic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9524AE-EE1B-869D-A1FB-9390EBA14725}"/>
              </a:ext>
            </a:extLst>
          </p:cNvPr>
          <p:cNvSpPr/>
          <p:nvPr/>
        </p:nvSpPr>
        <p:spPr>
          <a:xfrm>
            <a:off x="7232579" y="4607837"/>
            <a:ext cx="1907812" cy="54918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Equipment Operators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05A156-A301-E296-5546-A9929EF10C7F}"/>
              </a:ext>
            </a:extLst>
          </p:cNvPr>
          <p:cNvCxnSpPr/>
          <p:nvPr/>
        </p:nvCxnSpPr>
        <p:spPr>
          <a:xfrm>
            <a:off x="8128856" y="1653068"/>
            <a:ext cx="0" cy="1201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9E039DA8-C1CD-81F5-16BE-DBEB9F4BF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9249" y="4983564"/>
            <a:ext cx="2129667" cy="219456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3B690D6-B8D8-148B-E298-C36155CD0FC5}"/>
              </a:ext>
            </a:extLst>
          </p:cNvPr>
          <p:cNvCxnSpPr/>
          <p:nvPr/>
        </p:nvCxnSpPr>
        <p:spPr>
          <a:xfrm>
            <a:off x="8128856" y="2705729"/>
            <a:ext cx="0" cy="2032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D16429C-DA70-00E4-0A16-BE189C9BEE7C}"/>
              </a:ext>
            </a:extLst>
          </p:cNvPr>
          <p:cNvCxnSpPr>
            <a:stCxn id="6" idx="3"/>
            <a:endCxn id="7" idx="0"/>
          </p:cNvCxnSpPr>
          <p:nvPr/>
        </p:nvCxnSpPr>
        <p:spPr>
          <a:xfrm>
            <a:off x="9781929" y="3229083"/>
            <a:ext cx="895952" cy="446098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06196CA-67C9-5205-CCCB-A4D8D5A5D78B}"/>
              </a:ext>
            </a:extLst>
          </p:cNvPr>
          <p:cNvCxnSpPr/>
          <p:nvPr/>
        </p:nvCxnSpPr>
        <p:spPr>
          <a:xfrm>
            <a:off x="8128856" y="3549206"/>
            <a:ext cx="0" cy="1201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C231BB2-6B6F-521B-4937-20845A08C984}"/>
              </a:ext>
            </a:extLst>
          </p:cNvPr>
          <p:cNvCxnSpPr>
            <a:stCxn id="10" idx="0"/>
          </p:cNvCxnSpPr>
          <p:nvPr/>
        </p:nvCxnSpPr>
        <p:spPr>
          <a:xfrm flipV="1">
            <a:off x="8186485" y="4400919"/>
            <a:ext cx="0" cy="2069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85637-B446-F325-24DB-8F61D8C7977A}"/>
              </a:ext>
            </a:extLst>
          </p:cNvPr>
          <p:cNvSpPr/>
          <p:nvPr/>
        </p:nvSpPr>
        <p:spPr>
          <a:xfrm>
            <a:off x="6605360" y="2304320"/>
            <a:ext cx="2535030" cy="3666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 Works Director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A42729-0692-E2D5-2EF0-1FA2D49704BD}"/>
              </a:ext>
            </a:extLst>
          </p:cNvPr>
          <p:cNvCxnSpPr/>
          <p:nvPr/>
        </p:nvCxnSpPr>
        <p:spPr>
          <a:xfrm>
            <a:off x="8128856" y="2113967"/>
            <a:ext cx="0" cy="1903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Landfill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939272"/>
              </p:ext>
            </p:extLst>
          </p:nvPr>
        </p:nvGraphicFramePr>
        <p:xfrm>
          <a:off x="1088570" y="617701"/>
          <a:ext cx="10078194" cy="422812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4119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0943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Solid Waste Management Plan Update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Contract was awarded to JRMA and Associates. 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USFW Migratory Bird Permit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Awarded permit for 50 Ravens through December 31, 2023. 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Secure HHW Contract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Contract expired December 31, 2023.  Working with legal to secure contract for 2024.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Re-institute SWAC Committee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In Progress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Seeking a joint committee with City of Prineville.  Awaiting IGA.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</a:tbl>
          </a:graphicData>
        </a:graphic>
      </p:graphicFrame>
      <p:pic>
        <p:nvPicPr>
          <p:cNvPr id="3" name="Picture 2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0B668DB7-7882-2774-89C3-54BF23C9E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7047" y="4929807"/>
            <a:ext cx="2129667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Landfill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 - continued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877441"/>
              </p:ext>
            </p:extLst>
          </p:nvPr>
        </p:nvGraphicFramePr>
        <p:xfrm>
          <a:off x="957942" y="666451"/>
          <a:ext cx="10309608" cy="223968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90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20004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65049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  <p:pic>
        <p:nvPicPr>
          <p:cNvPr id="3" name="Picture 2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3CC3F8FA-0568-B0FF-0100-3DEA3AAE0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562" y="4929807"/>
            <a:ext cx="2129667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Landfill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371024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195078"/>
              </p:ext>
            </p:extLst>
          </p:nvPr>
        </p:nvGraphicFramePr>
        <p:xfrm>
          <a:off x="957942" y="666451"/>
          <a:ext cx="10309607" cy="409174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9238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78773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77288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528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Solid Waste Tonnage Received -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meet or exceed tonnage received through Q2 FY 2023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82%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Business slow overall.  Contaminated soil down 67% from last year.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1922318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Septage Volume Received – meet or exceed volume received through Q2 FY23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107%</a:t>
                      </a: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7% growth in volume over last year through Q2.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400" i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  <p:pic>
        <p:nvPicPr>
          <p:cNvPr id="6" name="Picture 5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9E697CDE-9D56-11EB-0813-DA0D15CE4C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562" y="4929807"/>
            <a:ext cx="2129667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A1D68F-9A48-365F-6EA9-2533EDAC6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9163"/>
              </p:ext>
            </p:extLst>
          </p:nvPr>
        </p:nvGraphicFramePr>
        <p:xfrm>
          <a:off x="425720" y="1219700"/>
          <a:ext cx="11340560" cy="4418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31619">
                  <a:extLst>
                    <a:ext uri="{9D8B030D-6E8A-4147-A177-3AD203B41FA5}">
                      <a16:colId xmlns:a16="http://schemas.microsoft.com/office/drawing/2014/main" val="2135789130"/>
                    </a:ext>
                  </a:extLst>
                </a:gridCol>
                <a:gridCol w="1966503">
                  <a:extLst>
                    <a:ext uri="{9D8B030D-6E8A-4147-A177-3AD203B41FA5}">
                      <a16:colId xmlns:a16="http://schemas.microsoft.com/office/drawing/2014/main" val="2281491373"/>
                    </a:ext>
                  </a:extLst>
                </a:gridCol>
                <a:gridCol w="1950177">
                  <a:extLst>
                    <a:ext uri="{9D8B030D-6E8A-4147-A177-3AD203B41FA5}">
                      <a16:colId xmlns:a16="http://schemas.microsoft.com/office/drawing/2014/main" val="1843411325"/>
                    </a:ext>
                  </a:extLst>
                </a:gridCol>
                <a:gridCol w="3692261">
                  <a:extLst>
                    <a:ext uri="{9D8B030D-6E8A-4147-A177-3AD203B41FA5}">
                      <a16:colId xmlns:a16="http://schemas.microsoft.com/office/drawing/2014/main" val="3414655551"/>
                    </a:ext>
                  </a:extLst>
                </a:gridCol>
              </a:tblGrid>
              <a:tr h="66405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Performance measure</a:t>
                      </a:r>
                    </a:p>
                  </a:txBody>
                  <a:tcPr marL="101356" marR="72390" marT="144790" marB="1447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Goal</a:t>
                      </a:r>
                    </a:p>
                  </a:txBody>
                  <a:tcPr marL="101356" marR="72390" marT="144790" marB="1447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Actual</a:t>
                      </a:r>
                    </a:p>
                  </a:txBody>
                  <a:tcPr marL="101356" marR="72390" marT="144790" marB="1447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Comments</a:t>
                      </a:r>
                    </a:p>
                  </a:txBody>
                  <a:tcPr marL="101356" marR="72390" marT="144790" marB="1447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6111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rtl="0" fontAlgn="base"/>
                      <a:r>
                        <a:rPr lang="en-US" dirty="0">
                          <a:effectLst/>
                          <a:latin typeface="Calibri"/>
                        </a:rPr>
                        <a:t>Revenue – Meet or exceed projected revenue FY24</a:t>
                      </a: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dirty="0"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dirty="0">
                          <a:effectLst/>
                          <a:latin typeface="Calibri"/>
                        </a:rPr>
                        <a:t>94.5%</a:t>
                      </a: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dirty="0">
                          <a:effectLst/>
                          <a:latin typeface="Calibri"/>
                        </a:rPr>
                        <a:t>Revenues are still up 1.9% from last year, but down for this years projected revenue.  </a:t>
                      </a: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33318"/>
                  </a:ext>
                </a:extLst>
              </a:tr>
              <a:tr h="2114550">
                <a:tc>
                  <a:txBody>
                    <a:bodyPr/>
                    <a:lstStyle/>
                    <a:p>
                      <a:pPr rtl="0" fontAlgn="base"/>
                      <a:endParaRPr lang="en-US" dirty="0">
                        <a:effectLst/>
                        <a:latin typeface="Calibri"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>
                        <a:effectLst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>
                        <a:effectLst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endParaRPr lang="en-US">
                        <a:effectLst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251488"/>
                  </a:ext>
                </a:extLst>
              </a:tr>
              <a:tr h="599856">
                <a:tc>
                  <a:txBody>
                    <a:bodyPr/>
                    <a:lstStyle/>
                    <a:p>
                      <a:pPr rtl="0" fontAlgn="auto"/>
                      <a:endParaRPr lang="en-US" i="1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endParaRPr lang="en-US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356" marR="72390" marT="72390" marB="1447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90506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EDBE4C9-1547-2D1A-C86F-19A625593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pic>
        <p:nvPicPr>
          <p:cNvPr id="9" name="Picture 8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0BA9A916-F80F-1654-17B0-C9856A45B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4769"/>
            <a:ext cx="1597248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BAF376-681D-C41C-8248-24E7C0E7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FY25 BUDGET ITEMS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0D1393-5036-073A-006E-881761B6D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pic>
        <p:nvPicPr>
          <p:cNvPr id="7" name="Picture 6" descr="A logo with mountains in the background&#10;&#10;Description automatically generated">
            <a:extLst>
              <a:ext uri="{FF2B5EF4-FFF2-40B4-BE49-F238E27FC236}">
                <a16:creationId xmlns:a16="http://schemas.microsoft.com/office/drawing/2014/main" id="{897EC4D1-6056-8DE8-9703-98064F23C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4769"/>
            <a:ext cx="1597248" cy="164592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0E4B7A-98C5-1FE3-B9FE-D1405C85C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12107"/>
              </p:ext>
            </p:extLst>
          </p:nvPr>
        </p:nvGraphicFramePr>
        <p:xfrm>
          <a:off x="1417898" y="1736202"/>
          <a:ext cx="9384021" cy="491693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28007">
                  <a:extLst>
                    <a:ext uri="{9D8B030D-6E8A-4147-A177-3AD203B41FA5}">
                      <a16:colId xmlns:a16="http://schemas.microsoft.com/office/drawing/2014/main" val="2516123786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3419140886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2392315291"/>
                    </a:ext>
                  </a:extLst>
                </a:gridCol>
              </a:tblGrid>
              <a:tr h="745643"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Budgeted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531889"/>
                  </a:ext>
                </a:extLst>
              </a:tr>
              <a:tr h="74564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/>
                        <a:t>Purchase Water Truck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Flare Design and Permit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$270,000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$175,000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Should come in under budget.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Contingent on not meeting current methane monitoring limits.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19881"/>
                  </a:ext>
                </a:extLst>
              </a:tr>
              <a:tr h="74564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/>
                        <a:t>966 Loader Rebuild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Rebuild engine, transmission, etc.  Due 10-12,000 hrs.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558061"/>
                  </a:ext>
                </a:extLst>
              </a:tr>
              <a:tr h="74564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/>
                        <a:t>Fencing West Perimeter of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 by permit to have site contained.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22"/>
                  </a:ext>
                </a:extLst>
              </a:tr>
              <a:tr h="74564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err="1"/>
                        <a:t>PosiShell</a:t>
                      </a:r>
                      <a:r>
                        <a:rPr lang="en-US" dirty="0"/>
                        <a:t> Cover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 Daily Cover for MSW cell.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34722"/>
                  </a:ext>
                </a:extLst>
              </a:tr>
              <a:tr h="745643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/>
                        <a:t>Wood Waste Grinding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 for recycling credits.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67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99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CEADFA-9D6D-4A3C-8872-B57C3AE8232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119A9C-8784-45B1-BA8A-481BDB9E1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21FFA0-B919-4CE1-9C02-F592ED018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731</Words>
  <Application>Microsoft Office PowerPoint</Application>
  <PresentationFormat>Widescreen</PresentationFormat>
  <Paragraphs>141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Crook County Landfill</vt:lpstr>
      <vt:lpstr>Crook County Landfill Financial Summary amounts in thousands</vt:lpstr>
      <vt:lpstr>Landfill Staffing Summary</vt:lpstr>
      <vt:lpstr>Landfill Activities Q2 FY 2024</vt:lpstr>
      <vt:lpstr>Landfill Activities - continued Q2 FY 2024</vt:lpstr>
      <vt:lpstr>Landfill Performance Measures Q2 FY 2024</vt:lpstr>
      <vt:lpstr>PowerPoint Presentation</vt:lpstr>
      <vt:lpstr>FY25 BUDGET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449</cp:revision>
  <dcterms:created xsi:type="dcterms:W3CDTF">2023-11-18T14:14:15Z</dcterms:created>
  <dcterms:modified xsi:type="dcterms:W3CDTF">2024-02-27T15:27:08Z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