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721" r:id="rId5"/>
    <p:sldId id="722" r:id="rId6"/>
    <p:sldId id="723" r:id="rId7"/>
    <p:sldId id="72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75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ED4E99-4201-4889-B652-11DAB52D4250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6A720E-3BF7-4F8D-8BAE-FADCE8C16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764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B6B49-00A9-4C95-B040-0C5AD0C9B2B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1716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B6B49-00A9-4C95-B040-0C5AD0C9B2B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9213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B6B49-00A9-4C95-B040-0C5AD0C9B2B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129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C0DD1-ECBC-D1BE-CD30-F2E3598668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750767-9425-8FDF-7E63-8380E00752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5EE3D4-942B-E470-6763-5C100DD80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3CD70-3260-41E3-B7B0-BB4BE9766FBE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805404-491B-D0BC-A94F-6AA21FF67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E73DB-3838-D17F-7F1A-3C1FC0274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821CD-2F48-4B45-B051-E91E0A405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279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8CE14-62EE-FCBB-7294-7952E1FE4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D1C47B-F1B0-F6BF-97B6-6770FD1E87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3365A9-1171-E0E6-F257-448DF9D52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3CD70-3260-41E3-B7B0-BB4BE9766FBE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30123-1105-23D8-0603-F5A66D676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92F274-E8DE-7468-96B9-31F384796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821CD-2F48-4B45-B051-E91E0A405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58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88F22E-F2F8-1E93-EDA3-513284790D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93CEF2-CCBE-51D3-DD50-847E9B8DF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731E8A-6EC3-1720-12A6-A79C3BF67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3CD70-3260-41E3-B7B0-BB4BE9766FBE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397817-41DD-A1E0-E7FE-E5D051575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A7890F-9745-AD73-08D6-3CDFDE5AD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821CD-2F48-4B45-B051-E91E0A405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246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064E6-201F-6F87-02A6-240229630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3377AA-1779-1028-1CCA-B5F11C12C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D321D-6BF7-D190-B588-2718E4682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3CD70-3260-41E3-B7B0-BB4BE9766FBE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F651CD-A009-9C23-5035-5CC71B679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34C88B-3738-F745-02D4-381B34CAF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821CD-2F48-4B45-B051-E91E0A405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10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ADAF1-BBBE-C3E5-6631-E96875CC5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B3841C-9E62-508F-832A-40D3A6F080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C14BC0-A35D-0B4E-307C-EF27E80DC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3CD70-3260-41E3-B7B0-BB4BE9766FBE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67441E-69BF-D8F7-4752-43ABB7842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D21AAA-FF1D-D760-B4FC-6C0DAE150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821CD-2F48-4B45-B051-E91E0A405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460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81CDB-C2CC-BB6B-355A-8C41CC158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9D803-B623-4043-4984-359144D416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FA447C-FF93-6A8C-5E32-79AAD5CD7E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C26379-A60F-0C37-8F0F-6D6A01129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3CD70-3260-41E3-B7B0-BB4BE9766FBE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D4BD5C-AF1A-BDBC-9BBC-4403D9E50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EBE9F5-FE22-448F-B389-DCEC6AECF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821CD-2F48-4B45-B051-E91E0A405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640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AB8F6-4DFF-7938-70FE-F51CD3C86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3F7912-2D5A-B97D-6CF6-8C21285B7A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435286-9C89-7CC3-2DB8-BD5C09D614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14C73A-65A3-0570-3284-C6C54A8234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4526BD-9284-97BD-52D3-65C904610C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483BE4-F5DB-09A7-9FED-646E1EE86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3CD70-3260-41E3-B7B0-BB4BE9766FBE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A3F846-9CD2-A9D0-00A3-B08C5FDBF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2FF363-A289-B36A-BEF1-9C3FDE474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821CD-2F48-4B45-B051-E91E0A405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314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483EE-12B4-0CBC-76A2-9E09B7172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E21E11-BE07-F457-A0D8-FB85B8C21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3CD70-3260-41E3-B7B0-BB4BE9766FBE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EB92F2-8E6F-A74A-81D6-EB8CB6AEA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E15947-ADF3-50E0-C19E-A2A6845C9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821CD-2F48-4B45-B051-E91E0A405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712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4EB48D-449B-DB3C-BBBC-6144EEF06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3CD70-3260-41E3-B7B0-BB4BE9766FBE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419B83-0D98-B24C-67D9-C755965E6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D37583-2855-8389-FAB3-1B4AB64B7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821CD-2F48-4B45-B051-E91E0A405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198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BBE77-76B9-BE57-DB6B-45C00BCAF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811F2-6975-3419-6661-629D4B9C0A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DCC18D-C610-B23F-314B-3597763B2A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03626E-6D92-A731-93F9-A1EDC9A7D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3CD70-3260-41E3-B7B0-BB4BE9766FBE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F0D438-DA65-4345-3525-AD3C85A74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085C64-5D47-9F44-A35C-0C6702567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821CD-2F48-4B45-B051-E91E0A405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19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8382D-C2E4-93FC-C67D-2510A0592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E4FEFF-E805-3B9F-B9D6-955B012A77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01A3D0-8FA1-23E5-A1C5-0AF7C0823F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D3D661-1626-97EA-B559-96836DE16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3CD70-3260-41E3-B7B0-BB4BE9766FBE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985804-6403-FFE0-FED6-D62874282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AD70FC-2745-29F5-F322-0C8F32F07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821CD-2F48-4B45-B051-E91E0A405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225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D3BBB4-04C0-A7A3-9C22-4CE0C4698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BDF75C-68FD-0E2E-3306-64188C267B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BFDA46-BC2D-B7CF-057E-4E92FC79D0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03CD70-3260-41E3-B7B0-BB4BE9766FBE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2C58-28CE-1460-5F8C-E8A72156F2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815BAC-5AD2-CE89-BA9B-E304FF3E91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88821CD-2F48-4B45-B051-E91E0A405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70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F999C0-FBA4-B044-B8CA-E247E2618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0662" y="4267832"/>
            <a:ext cx="4945664" cy="129711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Bowman Museum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89C38F-DAB9-DE4F-AE98-A37E661DB3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925" y="793059"/>
            <a:ext cx="2650380" cy="265038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19" name="Group 12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Freeform: Shape 14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9500467-58C2-447C-BBBB-63542547F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A6D46-3030-3241-A6E0-4543FFB2A288}" type="slidenum">
              <a:rPr lang="en-US" smtClean="0"/>
              <a:t>1</a:t>
            </a:fld>
            <a:endParaRPr lang="en-US"/>
          </a:p>
        </p:txBody>
      </p:sp>
      <p:pic>
        <p:nvPicPr>
          <p:cNvPr id="6" name="Picture 5" descr="A logo on a black background&#10;&#10;Description automatically generated">
            <a:extLst>
              <a:ext uri="{FF2B5EF4-FFF2-40B4-BE49-F238E27FC236}">
                <a16:creationId xmlns:a16="http://schemas.microsoft.com/office/drawing/2014/main" id="{374B32FA-40CC-8F8C-A596-78AB22203F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925" y="3414561"/>
            <a:ext cx="2650380" cy="2650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600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80317" y="1036120"/>
            <a:ext cx="615553" cy="4061881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+mj-lt"/>
              </a:rPr>
              <a:t>Proposed Budget – FY 2025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7AA24B1-18DF-4041-B343-7229245B58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074" y="5424121"/>
            <a:ext cx="1433879" cy="1433879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C332EABD-D477-4F93-935B-7F5A2284E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6650" y="365125"/>
            <a:ext cx="9877149" cy="132556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tabLst>
                <a:tab pos="8574088" algn="l"/>
              </a:tabLst>
            </a:pPr>
            <a:r>
              <a:rPr lang="en-US" sz="4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Bowman Museum Fund</a:t>
            </a:r>
            <a:endParaRPr lang="en-US" sz="16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96177BB-07A2-4F2C-873E-9FC2C29FC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A6D46-3030-3241-A6E0-4543FFB2A288}" type="slidenum">
              <a:rPr lang="en-US" smtClean="0"/>
              <a:t>2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0E3E42A-8FFA-805F-ED7E-350F59ECE0B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8401" y="1210241"/>
            <a:ext cx="9191625" cy="47863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689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80317" y="1036120"/>
            <a:ext cx="615553" cy="4061881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+mj-lt"/>
              </a:rPr>
              <a:t>Proposed Budget – FY 2025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7AA24B1-18DF-4041-B343-7229245B58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074" y="5424121"/>
            <a:ext cx="1433879" cy="1433879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C332EABD-D477-4F93-935B-7F5A2284E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6650" y="365125"/>
            <a:ext cx="9877149" cy="132556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tabLst>
                <a:tab pos="8574088" algn="l"/>
              </a:tabLst>
            </a:pPr>
            <a:r>
              <a:rPr lang="en-US" sz="4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Bowman Museum: </a:t>
            </a:r>
            <a:r>
              <a:rPr lang="en-US" sz="40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Challenges</a:t>
            </a:r>
            <a:endParaRPr lang="en-US" sz="1600" b="1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745B0E04-AA9E-4254-9B7C-99661402DE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6650" y="1690689"/>
            <a:ext cx="9877149" cy="448627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tabLst>
                <a:tab pos="914400" algn="l"/>
              </a:tabLs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Address operational deficit through grants and donations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tabLst>
                <a:tab pos="914400" algn="l"/>
              </a:tabLst>
            </a:pPr>
            <a:r>
              <a:rPr lang="en-US" dirty="0">
                <a:latin typeface="Calibri"/>
                <a:ea typeface="Calibri" panose="020F0502020204030204" pitchFamily="34" charset="0"/>
                <a:cs typeface="Calibri"/>
              </a:rPr>
              <a:t>Explore new revenue sources through donations, grants, and fundraising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tabLst>
                <a:tab pos="914400" algn="l"/>
              </a:tabLst>
            </a:pPr>
            <a:r>
              <a:rPr lang="en-US" dirty="0">
                <a:latin typeface="Calibri"/>
                <a:ea typeface="Calibri" panose="020F0502020204030204" pitchFamily="34" charset="0"/>
                <a:cs typeface="Calibri"/>
              </a:rPr>
              <a:t>Provide more services and events with limited staffing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tabLst>
                <a:tab pos="914400" algn="l"/>
              </a:tabLst>
            </a:pP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96177BB-07A2-4F2C-873E-9FC2C29FC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A6D46-3030-3241-A6E0-4543FFB2A28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370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80317" y="1036120"/>
            <a:ext cx="615553" cy="4061881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+mj-lt"/>
              </a:rPr>
              <a:t>Proposed Budget – FY 2025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7AA24B1-18DF-4041-B343-7229245B58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074" y="5424121"/>
            <a:ext cx="1433879" cy="1433879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C332EABD-D477-4F93-935B-7F5A2284E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6650" y="365125"/>
            <a:ext cx="9877149" cy="132556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tabLst>
                <a:tab pos="8574088" algn="l"/>
              </a:tabLst>
            </a:pPr>
            <a:r>
              <a:rPr lang="en-US" sz="4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Bowman Museum: </a:t>
            </a:r>
            <a:r>
              <a:rPr lang="en-US" sz="40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Highlights</a:t>
            </a:r>
            <a:endParaRPr lang="en-US" sz="1600" b="1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745B0E04-AA9E-4254-9B7C-99661402DE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6650" y="1690689"/>
            <a:ext cx="9877149" cy="448627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tabLst>
                <a:tab pos="914400" algn="l"/>
              </a:tabLst>
            </a:pPr>
            <a:r>
              <a:rPr lang="en-US" dirty="0">
                <a:latin typeface="Calibri"/>
                <a:ea typeface="Times New Roman" panose="02020603050405020304" pitchFamily="18" charset="0"/>
                <a:cs typeface="Calibri"/>
              </a:rPr>
              <a:t>Redesign Bookstore 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tabLst>
                <a:tab pos="914400" algn="l"/>
              </a:tabLst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Complete Phase I of Rancher Memorial renovation</a:t>
            </a:r>
            <a:endParaRPr lang="en-US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tabLst>
                <a:tab pos="914400" algn="l"/>
              </a:tabLst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Renovation of 1</a:t>
            </a:r>
            <a:r>
              <a:rPr lang="en-US" baseline="30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floor museum exhibit 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tabLst>
                <a:tab pos="914400" algn="l"/>
              </a:tabLst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Expand 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outreach and community engagement to include more programs and school events through community partnerships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tabLst>
                <a:tab pos="914400" algn="l"/>
              </a:tabLst>
            </a:pP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96177BB-07A2-4F2C-873E-9FC2C29FC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A6D46-3030-3241-A6E0-4543FFB2A28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165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74F4C504EEDB459C605A6B35FA36A2" ma:contentTypeVersion="6" ma:contentTypeDescription="Create a new document." ma:contentTypeScope="" ma:versionID="ba1b6f9f553e717c270d4079b621d28c">
  <xsd:schema xmlns:xsd="http://www.w3.org/2001/XMLSchema" xmlns:xs="http://www.w3.org/2001/XMLSchema" xmlns:p="http://schemas.microsoft.com/office/2006/metadata/properties" xmlns:ns2="b557908c-db8f-492c-85b3-8ac25d9f5500" xmlns:ns3="e14e99d7-bcb5-4c14-be58-b6d060e5a5a5" targetNamespace="http://schemas.microsoft.com/office/2006/metadata/properties" ma:root="true" ma:fieldsID="8e5a3ed03218abb7caf8cf38c83c9263" ns2:_="" ns3:_="">
    <xsd:import namespace="b557908c-db8f-492c-85b3-8ac25d9f5500"/>
    <xsd:import namespace="e14e99d7-bcb5-4c14-be58-b6d060e5a5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57908c-db8f-492c-85b3-8ac25d9f55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4e99d7-bcb5-4c14-be58-b6d060e5a5a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D6FC4ED-4D75-4F3D-93D1-6DDB4BBD65B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94FC93F-C09A-47B3-8844-45EB3FD4551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4E9EEB4-DF4B-450B-9FCF-2741EBD926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557908c-db8f-492c-85b3-8ac25d9f5500"/>
    <ds:schemaRef ds:uri="e14e99d7-bcb5-4c14-be58-b6d060e5a5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91</Words>
  <Application>Microsoft Office PowerPoint</Application>
  <PresentationFormat>Widescreen</PresentationFormat>
  <Paragraphs>21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Office Theme</vt:lpstr>
      <vt:lpstr>Bowman Museum</vt:lpstr>
      <vt:lpstr>Bowman Museum Fund</vt:lpstr>
      <vt:lpstr>Bowman Museum: Challenges</vt:lpstr>
      <vt:lpstr>Bowman Museum: Highlights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Christina Haron</dc:creator>
  <cp:lastModifiedBy>Sean Briscoe</cp:lastModifiedBy>
  <cp:revision>102</cp:revision>
  <dcterms:created xsi:type="dcterms:W3CDTF">2024-05-03T22:48:49Z</dcterms:created>
  <dcterms:modified xsi:type="dcterms:W3CDTF">2024-05-20T21:41:46Z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0x0101002374F4C504EEDB459C605A6B35FA36A2</vt:lpwstr>
  </property>
</Properties>
</file>